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64" r:id="rId1"/>
    <p:sldMasterId id="2147484546" r:id="rId2"/>
    <p:sldMasterId id="2147484174" r:id="rId3"/>
  </p:sldMasterIdLst>
  <p:notesMasterIdLst>
    <p:notesMasterId r:id="rId12"/>
  </p:notesMasterIdLst>
  <p:sldIdLst>
    <p:sldId id="309" r:id="rId4"/>
    <p:sldId id="260" r:id="rId5"/>
    <p:sldId id="271" r:id="rId6"/>
    <p:sldId id="272" r:id="rId7"/>
    <p:sldId id="315" r:id="rId8"/>
    <p:sldId id="310" r:id="rId9"/>
    <p:sldId id="274" r:id="rId10"/>
    <p:sldId id="316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572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4660" autoAdjust="0"/>
  </p:normalViewPr>
  <p:slideViewPr>
    <p:cSldViewPr>
      <p:cViewPr>
        <p:scale>
          <a:sx n="66" d="100"/>
          <a:sy n="66" d="100"/>
        </p:scale>
        <p:origin x="-418" y="-82"/>
      </p:cViewPr>
      <p:guideLst>
        <p:guide orient="horz" pos="1026"/>
        <p:guide orient="horz" pos="663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1AC80-0571-43CE-9248-EC8483D0A042}" type="doc">
      <dgm:prSet loTypeId="urn:microsoft.com/office/officeart/2005/8/layout/cycle6" loCatId="cycle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A2ABDDAD-9D05-44BC-B652-64E38717D0E8}">
      <dgm:prSet phldrT="[文字]" custT="1"/>
      <dgm:spPr/>
      <dgm:t>
        <a:bodyPr/>
        <a:lstStyle/>
        <a:p>
          <a:r>
            <a: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 </a:t>
          </a:r>
          <a:r>
            <a:rPr lang="zh-TW" altLang="en-US" sz="32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題目</a:t>
          </a:r>
          <a:r>
            <a:rPr lang="zh-TW" altLang="en-US" sz="32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頁</a:t>
          </a:r>
          <a:endParaRPr lang="zh-TW" altLang="en-US" sz="3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58B51E23-ADBE-4ABB-8CA8-DADEA14D4EB9}" type="parTrans" cxnId="{075581BC-EEA2-4854-9BC8-8A9DABD7151A}">
      <dgm:prSet/>
      <dgm:spPr/>
      <dgm:t>
        <a:bodyPr/>
        <a:lstStyle/>
        <a:p>
          <a:endParaRPr lang="zh-TW" altLang="en-US"/>
        </a:p>
      </dgm:t>
    </dgm:pt>
    <dgm:pt modelId="{5FEFFD6D-90A1-4BBF-8A74-54DB4A160CD9}" type="sibTrans" cxnId="{075581BC-EEA2-4854-9BC8-8A9DABD7151A}">
      <dgm:prSet/>
      <dgm:spPr/>
      <dgm:t>
        <a:bodyPr/>
        <a:lstStyle/>
        <a:p>
          <a:endParaRPr lang="zh-TW" altLang="en-US"/>
        </a:p>
      </dgm:t>
    </dgm:pt>
    <dgm:pt modelId="{BB8F22F5-6C8B-409D-A11A-26E650487933}">
      <dgm:prSet phldrT="[文字]" custT="1"/>
      <dgm:spPr/>
      <dgm:t>
        <a:bodyPr/>
        <a:lstStyle/>
        <a:p>
          <a:r>
            <a:rPr lang="en-US" altLang="zh-TW" sz="3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2. </a:t>
          </a:r>
          <a:r>
            <a:rPr lang="zh-TW" altLang="en-US" sz="3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研究背景</a:t>
          </a:r>
          <a:endParaRPr lang="zh-TW" altLang="en-US" sz="3200" spc="-3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E2AA4965-FF11-4F48-A158-0139C514A02F}" type="parTrans" cxnId="{F0DC7792-9947-4DBF-A70B-02DD80BFBEF9}">
      <dgm:prSet/>
      <dgm:spPr/>
      <dgm:t>
        <a:bodyPr/>
        <a:lstStyle/>
        <a:p>
          <a:endParaRPr lang="zh-TW" altLang="en-US"/>
        </a:p>
      </dgm:t>
    </dgm:pt>
    <dgm:pt modelId="{884936E2-F2BC-45AB-AE73-7149F3516747}" type="sibTrans" cxnId="{F0DC7792-9947-4DBF-A70B-02DD80BFBEF9}">
      <dgm:prSet/>
      <dgm:spPr/>
      <dgm:t>
        <a:bodyPr/>
        <a:lstStyle/>
        <a:p>
          <a:endParaRPr lang="zh-TW" altLang="en-US"/>
        </a:p>
      </dgm:t>
    </dgm:pt>
    <dgm:pt modelId="{5F5C0F71-6074-4D81-8AB1-DC7E3CD422A0}">
      <dgm:prSet phldrT="[文字]" custT="1"/>
      <dgm:spPr/>
      <dgm:t>
        <a:bodyPr/>
        <a:lstStyle/>
        <a:p>
          <a:r>
            <a:rPr lang="en-US" altLang="zh-TW" sz="3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 </a:t>
          </a:r>
          <a:r>
            <a:rPr lang="zh-TW" altLang="en-US" sz="3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研究流程</a:t>
          </a:r>
          <a:endParaRPr lang="zh-TW" altLang="en-US" sz="3200" spc="-3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3180FD9D-1A5F-4F7A-97CB-69DED76676BB}" type="parTrans" cxnId="{9FE6DD18-472E-4834-B30C-859FA028292F}">
      <dgm:prSet/>
      <dgm:spPr/>
      <dgm:t>
        <a:bodyPr/>
        <a:lstStyle/>
        <a:p>
          <a:endParaRPr lang="zh-TW" altLang="en-US"/>
        </a:p>
      </dgm:t>
    </dgm:pt>
    <dgm:pt modelId="{B01D81C7-4B10-4C3C-9870-1B61CF83EE0C}" type="sibTrans" cxnId="{9FE6DD18-472E-4834-B30C-859FA028292F}">
      <dgm:prSet/>
      <dgm:spPr/>
      <dgm:t>
        <a:bodyPr/>
        <a:lstStyle/>
        <a:p>
          <a:endParaRPr lang="zh-TW" altLang="en-US"/>
        </a:p>
      </dgm:t>
    </dgm:pt>
    <dgm:pt modelId="{273010C2-C783-4B5B-BD25-576E1D4863C6}">
      <dgm:prSet phldrT="[文字]" custT="1"/>
      <dgm:spPr/>
      <dgm:t>
        <a:bodyPr/>
        <a:lstStyle/>
        <a:p>
          <a:r>
            <a:rPr lang="en-US" altLang="zh-TW" sz="3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4. </a:t>
          </a:r>
          <a:r>
            <a:rPr lang="zh-TW" altLang="en-US" sz="3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研究發現</a:t>
          </a:r>
          <a:endParaRPr lang="zh-TW" altLang="en-US" sz="3200" spc="-3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00358A91-5FDA-40D4-A47A-7858C42482EF}" type="parTrans" cxnId="{8B5C61BE-DFB4-447C-98CB-D225DBE7230E}">
      <dgm:prSet/>
      <dgm:spPr/>
      <dgm:t>
        <a:bodyPr/>
        <a:lstStyle/>
        <a:p>
          <a:endParaRPr lang="zh-TW" altLang="en-US"/>
        </a:p>
      </dgm:t>
    </dgm:pt>
    <dgm:pt modelId="{DAED090B-38A1-4279-88C2-A985E5CE4D62}" type="sibTrans" cxnId="{8B5C61BE-DFB4-447C-98CB-D225DBE7230E}">
      <dgm:prSet/>
      <dgm:spPr/>
      <dgm:t>
        <a:bodyPr/>
        <a:lstStyle/>
        <a:p>
          <a:endParaRPr lang="zh-TW" altLang="en-US"/>
        </a:p>
      </dgm:t>
    </dgm:pt>
    <dgm:pt modelId="{721BF37C-E1DC-4561-A07C-AC31F0AEE3A1}">
      <dgm:prSet phldrT="[文字]" custT="1"/>
      <dgm:spPr/>
      <dgm:t>
        <a:bodyPr/>
        <a:lstStyle/>
        <a:p>
          <a:r>
            <a:rPr lang="en-US" altLang="zh-TW" sz="3200" spc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5. </a:t>
          </a:r>
          <a:r>
            <a:rPr lang="zh-TW" altLang="en-US" sz="3200" spc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結論</a:t>
          </a:r>
          <a:endParaRPr lang="zh-TW" altLang="en-US" sz="3200" spc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gm:t>
    </dgm:pt>
    <dgm:pt modelId="{BF6BE30F-0558-47FF-9B6A-549DB6E02FBD}" type="parTrans" cxnId="{A88190E2-C07A-4BE7-9733-D6D4D75E6FF3}">
      <dgm:prSet/>
      <dgm:spPr/>
      <dgm:t>
        <a:bodyPr/>
        <a:lstStyle/>
        <a:p>
          <a:endParaRPr lang="zh-TW" altLang="en-US"/>
        </a:p>
      </dgm:t>
    </dgm:pt>
    <dgm:pt modelId="{A142F117-D977-4CDB-B99F-B92D6417574D}" type="sibTrans" cxnId="{A88190E2-C07A-4BE7-9733-D6D4D75E6FF3}">
      <dgm:prSet/>
      <dgm:spPr/>
      <dgm:t>
        <a:bodyPr/>
        <a:lstStyle/>
        <a:p>
          <a:endParaRPr lang="zh-TW" altLang="en-US"/>
        </a:p>
      </dgm:t>
    </dgm:pt>
    <dgm:pt modelId="{1D0D2546-BB44-499B-AA1C-48C476531BD5}" type="pres">
      <dgm:prSet presAssocID="{CC51AC80-0571-43CE-9248-EC8483D0A0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E2BE570-EEBB-4BD8-AC26-940E0A098906}" type="pres">
      <dgm:prSet presAssocID="{A2ABDDAD-9D05-44BC-B652-64E38717D0E8}" presName="node" presStyleLbl="node1" presStyleIdx="0" presStyleCnt="5" custScaleX="150884" custScaleY="6566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A2AFE8CD-D098-4873-A449-E3DE562D1B3C}" type="pres">
      <dgm:prSet presAssocID="{A2ABDDAD-9D05-44BC-B652-64E38717D0E8}" presName="spNode" presStyleCnt="0"/>
      <dgm:spPr/>
      <dgm:t>
        <a:bodyPr/>
        <a:lstStyle/>
        <a:p>
          <a:endParaRPr lang="zh-TW" altLang="en-US"/>
        </a:p>
      </dgm:t>
    </dgm:pt>
    <dgm:pt modelId="{16536024-95E3-4585-9EF6-D882B5FC16C0}" type="pres">
      <dgm:prSet presAssocID="{5FEFFD6D-90A1-4BBF-8A74-54DB4A160CD9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291148D4-E43A-41E1-A7DA-D23C0492FBCC}" type="pres">
      <dgm:prSet presAssocID="{BB8F22F5-6C8B-409D-A11A-26E650487933}" presName="node" presStyleLbl="node1" presStyleIdx="1" presStyleCnt="5" custScaleX="150884" custScaleY="65499" custRadScaleRad="100073" custRadScaleInc="4531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D57AB260-FD6C-487F-9C8D-AFE7E2FE415A}" type="pres">
      <dgm:prSet presAssocID="{BB8F22F5-6C8B-409D-A11A-26E650487933}" presName="spNode" presStyleCnt="0"/>
      <dgm:spPr/>
      <dgm:t>
        <a:bodyPr/>
        <a:lstStyle/>
        <a:p>
          <a:endParaRPr lang="zh-TW" altLang="en-US"/>
        </a:p>
      </dgm:t>
    </dgm:pt>
    <dgm:pt modelId="{D42F3378-CB34-4FE3-BE8B-18DB7D759226}" type="pres">
      <dgm:prSet presAssocID="{884936E2-F2BC-45AB-AE73-7149F3516747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C8321497-6768-4584-9E38-4189B7D024B5}" type="pres">
      <dgm:prSet presAssocID="{5F5C0F71-6074-4D81-8AB1-DC7E3CD422A0}" presName="node" presStyleLbl="node1" presStyleIdx="2" presStyleCnt="5" custScaleX="150884" custScaleY="65499" custRadScaleRad="105973" custRadScaleInc="-1764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DCE5AE8D-1A97-48C7-8F1F-34C833F6B7B9}" type="pres">
      <dgm:prSet presAssocID="{5F5C0F71-6074-4D81-8AB1-DC7E3CD422A0}" presName="spNode" presStyleCnt="0"/>
      <dgm:spPr/>
      <dgm:t>
        <a:bodyPr/>
        <a:lstStyle/>
        <a:p>
          <a:endParaRPr lang="zh-TW" altLang="en-US"/>
        </a:p>
      </dgm:t>
    </dgm:pt>
    <dgm:pt modelId="{6D8EE9FF-CA6B-413D-AC04-170205C0C7F3}" type="pres">
      <dgm:prSet presAssocID="{B01D81C7-4B10-4C3C-9870-1B61CF83EE0C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B057C6B8-4D31-4525-8F89-61E100CF79BD}" type="pres">
      <dgm:prSet presAssocID="{273010C2-C783-4B5B-BD25-576E1D4863C6}" presName="node" presStyleLbl="node1" presStyleIdx="3" presStyleCnt="5" custScaleX="150880" custScaleY="65499" custRadScaleRad="107258" custRadScaleInc="2099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B98F5ED2-C792-489B-914B-9F41747EF021}" type="pres">
      <dgm:prSet presAssocID="{273010C2-C783-4B5B-BD25-576E1D4863C6}" presName="spNode" presStyleCnt="0"/>
      <dgm:spPr/>
      <dgm:t>
        <a:bodyPr/>
        <a:lstStyle/>
        <a:p>
          <a:endParaRPr lang="zh-TW" altLang="en-US"/>
        </a:p>
      </dgm:t>
    </dgm:pt>
    <dgm:pt modelId="{3B8C3CC4-F798-42BF-92AA-49147BFEB8C8}" type="pres">
      <dgm:prSet presAssocID="{DAED090B-38A1-4279-88C2-A985E5CE4D62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4FE8870A-9925-4D55-A578-D2AAF9AFC16F}" type="pres">
      <dgm:prSet presAssocID="{721BF37C-E1DC-4561-A07C-AC31F0AEE3A1}" presName="node" presStyleLbl="node1" presStyleIdx="4" presStyleCnt="5" custScaleX="150884" custScaleY="65499" custRadScaleRad="100073" custRadScaleInc="-4531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zh-TW" altLang="en-US"/>
        </a:p>
      </dgm:t>
    </dgm:pt>
    <dgm:pt modelId="{DC0F3C98-FE9A-4562-9377-341FDCE324A5}" type="pres">
      <dgm:prSet presAssocID="{721BF37C-E1DC-4561-A07C-AC31F0AEE3A1}" presName="spNode" presStyleCnt="0"/>
      <dgm:spPr/>
      <dgm:t>
        <a:bodyPr/>
        <a:lstStyle/>
        <a:p>
          <a:endParaRPr lang="zh-TW" altLang="en-US"/>
        </a:p>
      </dgm:t>
    </dgm:pt>
    <dgm:pt modelId="{B94AC4E7-208C-4A82-9C1D-AADA24E50F5D}" type="pres">
      <dgm:prSet presAssocID="{A142F117-D977-4CDB-B99F-B92D6417574D}" presName="sibTrans" presStyleLbl="sibTrans1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9FE6DD18-472E-4834-B30C-859FA028292F}" srcId="{CC51AC80-0571-43CE-9248-EC8483D0A042}" destId="{5F5C0F71-6074-4D81-8AB1-DC7E3CD422A0}" srcOrd="2" destOrd="0" parTransId="{3180FD9D-1A5F-4F7A-97CB-69DED76676BB}" sibTransId="{B01D81C7-4B10-4C3C-9870-1B61CF83EE0C}"/>
    <dgm:cxn modelId="{8674046A-BC7F-455C-87AF-EFB4C4DD8A86}" type="presOf" srcId="{A142F117-D977-4CDB-B99F-B92D6417574D}" destId="{B94AC4E7-208C-4A82-9C1D-AADA24E50F5D}" srcOrd="0" destOrd="0" presId="urn:microsoft.com/office/officeart/2005/8/layout/cycle6"/>
    <dgm:cxn modelId="{B2EFC487-2926-4918-8DAB-39905607C7EC}" type="presOf" srcId="{A2ABDDAD-9D05-44BC-B652-64E38717D0E8}" destId="{1E2BE570-EEBB-4BD8-AC26-940E0A098906}" srcOrd="0" destOrd="0" presId="urn:microsoft.com/office/officeart/2005/8/layout/cycle6"/>
    <dgm:cxn modelId="{09C9D42B-C02F-4530-8166-530BF71724F9}" type="presOf" srcId="{5F5C0F71-6074-4D81-8AB1-DC7E3CD422A0}" destId="{C8321497-6768-4584-9E38-4189B7D024B5}" srcOrd="0" destOrd="0" presId="urn:microsoft.com/office/officeart/2005/8/layout/cycle6"/>
    <dgm:cxn modelId="{C39FAEA2-9C03-4260-BF73-1D33893F3665}" type="presOf" srcId="{CC51AC80-0571-43CE-9248-EC8483D0A042}" destId="{1D0D2546-BB44-499B-AA1C-48C476531BD5}" srcOrd="0" destOrd="0" presId="urn:microsoft.com/office/officeart/2005/8/layout/cycle6"/>
    <dgm:cxn modelId="{BA217867-0E49-457A-8264-ACE051B74F67}" type="presOf" srcId="{721BF37C-E1DC-4561-A07C-AC31F0AEE3A1}" destId="{4FE8870A-9925-4D55-A578-D2AAF9AFC16F}" srcOrd="0" destOrd="0" presId="urn:microsoft.com/office/officeart/2005/8/layout/cycle6"/>
    <dgm:cxn modelId="{A88190E2-C07A-4BE7-9733-D6D4D75E6FF3}" srcId="{CC51AC80-0571-43CE-9248-EC8483D0A042}" destId="{721BF37C-E1DC-4561-A07C-AC31F0AEE3A1}" srcOrd="4" destOrd="0" parTransId="{BF6BE30F-0558-47FF-9B6A-549DB6E02FBD}" sibTransId="{A142F117-D977-4CDB-B99F-B92D6417574D}"/>
    <dgm:cxn modelId="{B0E36CAB-A313-4DDC-9B30-265F0C464A5E}" type="presOf" srcId="{5FEFFD6D-90A1-4BBF-8A74-54DB4A160CD9}" destId="{16536024-95E3-4585-9EF6-D882B5FC16C0}" srcOrd="0" destOrd="0" presId="urn:microsoft.com/office/officeart/2005/8/layout/cycle6"/>
    <dgm:cxn modelId="{D66054E6-8917-4D99-854C-8650EC71D94D}" type="presOf" srcId="{BB8F22F5-6C8B-409D-A11A-26E650487933}" destId="{291148D4-E43A-41E1-A7DA-D23C0492FBCC}" srcOrd="0" destOrd="0" presId="urn:microsoft.com/office/officeart/2005/8/layout/cycle6"/>
    <dgm:cxn modelId="{1C7952BB-94D3-44EE-AB42-157904FC8709}" type="presOf" srcId="{B01D81C7-4B10-4C3C-9870-1B61CF83EE0C}" destId="{6D8EE9FF-CA6B-413D-AC04-170205C0C7F3}" srcOrd="0" destOrd="0" presId="urn:microsoft.com/office/officeart/2005/8/layout/cycle6"/>
    <dgm:cxn modelId="{8B5C61BE-DFB4-447C-98CB-D225DBE7230E}" srcId="{CC51AC80-0571-43CE-9248-EC8483D0A042}" destId="{273010C2-C783-4B5B-BD25-576E1D4863C6}" srcOrd="3" destOrd="0" parTransId="{00358A91-5FDA-40D4-A47A-7858C42482EF}" sibTransId="{DAED090B-38A1-4279-88C2-A985E5CE4D62}"/>
    <dgm:cxn modelId="{F0DC7792-9947-4DBF-A70B-02DD80BFBEF9}" srcId="{CC51AC80-0571-43CE-9248-EC8483D0A042}" destId="{BB8F22F5-6C8B-409D-A11A-26E650487933}" srcOrd="1" destOrd="0" parTransId="{E2AA4965-FF11-4F48-A158-0139C514A02F}" sibTransId="{884936E2-F2BC-45AB-AE73-7149F3516747}"/>
    <dgm:cxn modelId="{05FCCBCD-5E14-4205-ABB9-C01CDBEFB375}" type="presOf" srcId="{273010C2-C783-4B5B-BD25-576E1D4863C6}" destId="{B057C6B8-4D31-4525-8F89-61E100CF79BD}" srcOrd="0" destOrd="0" presId="urn:microsoft.com/office/officeart/2005/8/layout/cycle6"/>
    <dgm:cxn modelId="{3F58540E-48E3-48FD-A364-AC1381C41670}" type="presOf" srcId="{DAED090B-38A1-4279-88C2-A985E5CE4D62}" destId="{3B8C3CC4-F798-42BF-92AA-49147BFEB8C8}" srcOrd="0" destOrd="0" presId="urn:microsoft.com/office/officeart/2005/8/layout/cycle6"/>
    <dgm:cxn modelId="{64256724-7BC4-4305-9290-90B2FA955614}" type="presOf" srcId="{884936E2-F2BC-45AB-AE73-7149F3516747}" destId="{D42F3378-CB34-4FE3-BE8B-18DB7D759226}" srcOrd="0" destOrd="0" presId="urn:microsoft.com/office/officeart/2005/8/layout/cycle6"/>
    <dgm:cxn modelId="{075581BC-EEA2-4854-9BC8-8A9DABD7151A}" srcId="{CC51AC80-0571-43CE-9248-EC8483D0A042}" destId="{A2ABDDAD-9D05-44BC-B652-64E38717D0E8}" srcOrd="0" destOrd="0" parTransId="{58B51E23-ADBE-4ABB-8CA8-DADEA14D4EB9}" sibTransId="{5FEFFD6D-90A1-4BBF-8A74-54DB4A160CD9}"/>
    <dgm:cxn modelId="{032CF321-F68E-4435-910C-AAE4B0FCAE50}" type="presParOf" srcId="{1D0D2546-BB44-499B-AA1C-48C476531BD5}" destId="{1E2BE570-EEBB-4BD8-AC26-940E0A098906}" srcOrd="0" destOrd="0" presId="urn:microsoft.com/office/officeart/2005/8/layout/cycle6"/>
    <dgm:cxn modelId="{B8D53312-D5F4-49BB-A956-531C9DC319B6}" type="presParOf" srcId="{1D0D2546-BB44-499B-AA1C-48C476531BD5}" destId="{A2AFE8CD-D098-4873-A449-E3DE562D1B3C}" srcOrd="1" destOrd="0" presId="urn:microsoft.com/office/officeart/2005/8/layout/cycle6"/>
    <dgm:cxn modelId="{87058925-E1CA-48D9-979A-5AC11D4F6E89}" type="presParOf" srcId="{1D0D2546-BB44-499B-AA1C-48C476531BD5}" destId="{16536024-95E3-4585-9EF6-D882B5FC16C0}" srcOrd="2" destOrd="0" presId="urn:microsoft.com/office/officeart/2005/8/layout/cycle6"/>
    <dgm:cxn modelId="{BBDB0DF3-2B5C-40BA-A62C-EF033153ABB8}" type="presParOf" srcId="{1D0D2546-BB44-499B-AA1C-48C476531BD5}" destId="{291148D4-E43A-41E1-A7DA-D23C0492FBCC}" srcOrd="3" destOrd="0" presId="urn:microsoft.com/office/officeart/2005/8/layout/cycle6"/>
    <dgm:cxn modelId="{AE0F6F1A-26AB-4FA3-81D9-1AF334CC76E2}" type="presParOf" srcId="{1D0D2546-BB44-499B-AA1C-48C476531BD5}" destId="{D57AB260-FD6C-487F-9C8D-AFE7E2FE415A}" srcOrd="4" destOrd="0" presId="urn:microsoft.com/office/officeart/2005/8/layout/cycle6"/>
    <dgm:cxn modelId="{F1B89864-5CA8-4975-AD13-AC6281DB282A}" type="presParOf" srcId="{1D0D2546-BB44-499B-AA1C-48C476531BD5}" destId="{D42F3378-CB34-4FE3-BE8B-18DB7D759226}" srcOrd="5" destOrd="0" presId="urn:microsoft.com/office/officeart/2005/8/layout/cycle6"/>
    <dgm:cxn modelId="{18C98A52-1E2D-4BCF-9422-E4B2D4CDA422}" type="presParOf" srcId="{1D0D2546-BB44-499B-AA1C-48C476531BD5}" destId="{C8321497-6768-4584-9E38-4189B7D024B5}" srcOrd="6" destOrd="0" presId="urn:microsoft.com/office/officeart/2005/8/layout/cycle6"/>
    <dgm:cxn modelId="{3FA9C74F-C3D3-442B-941D-343C58E60DD1}" type="presParOf" srcId="{1D0D2546-BB44-499B-AA1C-48C476531BD5}" destId="{DCE5AE8D-1A97-48C7-8F1F-34C833F6B7B9}" srcOrd="7" destOrd="0" presId="urn:microsoft.com/office/officeart/2005/8/layout/cycle6"/>
    <dgm:cxn modelId="{A5AEF19D-F5CE-491D-BC30-3AF4EC364D48}" type="presParOf" srcId="{1D0D2546-BB44-499B-AA1C-48C476531BD5}" destId="{6D8EE9FF-CA6B-413D-AC04-170205C0C7F3}" srcOrd="8" destOrd="0" presId="urn:microsoft.com/office/officeart/2005/8/layout/cycle6"/>
    <dgm:cxn modelId="{03873BF8-B9B6-41DF-A9FD-358F04AFA6ED}" type="presParOf" srcId="{1D0D2546-BB44-499B-AA1C-48C476531BD5}" destId="{B057C6B8-4D31-4525-8F89-61E100CF79BD}" srcOrd="9" destOrd="0" presId="urn:microsoft.com/office/officeart/2005/8/layout/cycle6"/>
    <dgm:cxn modelId="{5DCACEBF-85B5-4D7A-AFF7-E4EC360B3BFB}" type="presParOf" srcId="{1D0D2546-BB44-499B-AA1C-48C476531BD5}" destId="{B98F5ED2-C792-489B-914B-9F41747EF021}" srcOrd="10" destOrd="0" presId="urn:microsoft.com/office/officeart/2005/8/layout/cycle6"/>
    <dgm:cxn modelId="{605192B5-6DD7-42E8-81B5-A5E215C1ADCE}" type="presParOf" srcId="{1D0D2546-BB44-499B-AA1C-48C476531BD5}" destId="{3B8C3CC4-F798-42BF-92AA-49147BFEB8C8}" srcOrd="11" destOrd="0" presId="urn:microsoft.com/office/officeart/2005/8/layout/cycle6"/>
    <dgm:cxn modelId="{6EA06573-105E-4614-B134-DFEC96395531}" type="presParOf" srcId="{1D0D2546-BB44-499B-AA1C-48C476531BD5}" destId="{4FE8870A-9925-4D55-A578-D2AAF9AFC16F}" srcOrd="12" destOrd="0" presId="urn:microsoft.com/office/officeart/2005/8/layout/cycle6"/>
    <dgm:cxn modelId="{1603ED35-A11D-4427-B560-FC6FF848AAFA}" type="presParOf" srcId="{1D0D2546-BB44-499B-AA1C-48C476531BD5}" destId="{DC0F3C98-FE9A-4562-9377-341FDCE324A5}" srcOrd="13" destOrd="0" presId="urn:microsoft.com/office/officeart/2005/8/layout/cycle6"/>
    <dgm:cxn modelId="{380A4E9A-E621-4885-95D3-7200F62F2FD4}" type="presParOf" srcId="{1D0D2546-BB44-499B-AA1C-48C476531BD5}" destId="{B94AC4E7-208C-4A82-9C1D-AADA24E50F5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BE570-EEBB-4BD8-AC26-940E0A098906}">
      <dsp:nvSpPr>
        <dsp:cNvPr id="0" name=""/>
        <dsp:cNvSpPr/>
      </dsp:nvSpPr>
      <dsp:spPr>
        <a:xfrm>
          <a:off x="2821062" y="103597"/>
          <a:ext cx="2710802" cy="766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1. </a:t>
          </a:r>
          <a:r>
            <a:rPr lang="zh-TW" altLang="en-US" sz="3200" kern="12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題目</a:t>
          </a:r>
          <a:r>
            <a:rPr lang="zh-TW" altLang="en-US" sz="3200" kern="120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頁</a:t>
          </a:r>
          <a:endParaRPr lang="zh-TW" altLang="en-US" sz="3200" kern="12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2821062" y="103597"/>
        <a:ext cx="2710802" cy="766800"/>
      </dsp:txXfrm>
    </dsp:sp>
    <dsp:sp modelId="{16536024-95E3-4585-9EF6-D882B5FC16C0}">
      <dsp:nvSpPr>
        <dsp:cNvPr id="0" name=""/>
        <dsp:cNvSpPr/>
      </dsp:nvSpPr>
      <dsp:spPr>
        <a:xfrm>
          <a:off x="1597147" y="768913"/>
          <a:ext cx="4666642" cy="4666642"/>
        </a:xfrm>
        <a:custGeom>
          <a:avLst/>
          <a:gdLst/>
          <a:ahLst/>
          <a:cxnLst/>
          <a:rect l="0" t="0" r="0" b="0"/>
          <a:pathLst>
            <a:path>
              <a:moveTo>
                <a:pt x="3032429" y="107195"/>
              </a:moveTo>
              <a:arcTo wR="2333321" hR="2333321" stAng="17246085" swAng="287758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148D4-E43A-41E1-A7DA-D23C0492FBCC}">
      <dsp:nvSpPr>
        <dsp:cNvPr id="0" name=""/>
        <dsp:cNvSpPr/>
      </dsp:nvSpPr>
      <dsp:spPr>
        <a:xfrm>
          <a:off x="5138063" y="2148309"/>
          <a:ext cx="2710802" cy="764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2. </a:t>
          </a:r>
          <a:r>
            <a:rPr lang="zh-TW" altLang="en-US" sz="3200" kern="1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研究背景</a:t>
          </a:r>
          <a:endParaRPr lang="zh-TW" altLang="en-US" sz="3200" kern="1200" spc="-3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138063" y="2148309"/>
        <a:ext cx="2710802" cy="764896"/>
      </dsp:txXfrm>
    </dsp:sp>
    <dsp:sp modelId="{D42F3378-CB34-4FE3-BE8B-18DB7D759226}">
      <dsp:nvSpPr>
        <dsp:cNvPr id="0" name=""/>
        <dsp:cNvSpPr/>
      </dsp:nvSpPr>
      <dsp:spPr>
        <a:xfrm>
          <a:off x="1847355" y="722417"/>
          <a:ext cx="4666642" cy="4666642"/>
        </a:xfrm>
        <a:custGeom>
          <a:avLst/>
          <a:gdLst/>
          <a:ahLst/>
          <a:cxnLst/>
          <a:rect l="0" t="0" r="0" b="0"/>
          <a:pathLst>
            <a:path>
              <a:moveTo>
                <a:pt x="4663131" y="2205368"/>
              </a:moveTo>
              <a:arcTo wR="2333321" hR="2333321" stAng="21411389" swAng="214533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21497-6768-4584-9E38-4189B7D024B5}">
      <dsp:nvSpPr>
        <dsp:cNvPr id="0" name=""/>
        <dsp:cNvSpPr/>
      </dsp:nvSpPr>
      <dsp:spPr>
        <a:xfrm>
          <a:off x="4418202" y="4325552"/>
          <a:ext cx="2710802" cy="7648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3. </a:t>
          </a:r>
          <a:r>
            <a:rPr lang="zh-TW" altLang="en-US" sz="3200" kern="1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研究流程</a:t>
          </a:r>
          <a:endParaRPr lang="zh-TW" altLang="en-US" sz="3200" kern="1200" spc="-3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4418202" y="4325552"/>
        <a:ext cx="2710802" cy="764896"/>
      </dsp:txXfrm>
    </dsp:sp>
    <dsp:sp modelId="{6D8EE9FF-CA6B-413D-AC04-170205C0C7F3}">
      <dsp:nvSpPr>
        <dsp:cNvPr id="0" name=""/>
        <dsp:cNvSpPr/>
      </dsp:nvSpPr>
      <dsp:spPr>
        <a:xfrm>
          <a:off x="1806465" y="657023"/>
          <a:ext cx="4666642" cy="4666642"/>
        </a:xfrm>
        <a:custGeom>
          <a:avLst/>
          <a:gdLst/>
          <a:ahLst/>
          <a:cxnLst/>
          <a:rect l="0" t="0" r="0" b="0"/>
          <a:pathLst>
            <a:path>
              <a:moveTo>
                <a:pt x="3331813" y="4442207"/>
              </a:moveTo>
              <a:arcTo wR="2333321" hR="2333321" stAng="3879834" swAng="304036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7C6B8-4D31-4525-8F89-61E100CF79BD}">
      <dsp:nvSpPr>
        <dsp:cNvPr id="0" name=""/>
        <dsp:cNvSpPr/>
      </dsp:nvSpPr>
      <dsp:spPr>
        <a:xfrm>
          <a:off x="1177910" y="4325543"/>
          <a:ext cx="2710730" cy="7648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4. </a:t>
          </a:r>
          <a:r>
            <a:rPr lang="zh-TW" altLang="en-US" sz="3200" kern="1200" spc="-3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研究發現</a:t>
          </a:r>
          <a:endParaRPr lang="zh-TW" altLang="en-US" sz="3200" kern="1200" spc="-30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1177910" y="4325543"/>
        <a:ext cx="2710730" cy="764896"/>
      </dsp:txXfrm>
    </dsp:sp>
    <dsp:sp modelId="{3B8C3CC4-F798-42BF-92AA-49147BFEB8C8}">
      <dsp:nvSpPr>
        <dsp:cNvPr id="0" name=""/>
        <dsp:cNvSpPr/>
      </dsp:nvSpPr>
      <dsp:spPr>
        <a:xfrm>
          <a:off x="1835027" y="776040"/>
          <a:ext cx="4666642" cy="4666642"/>
        </a:xfrm>
        <a:custGeom>
          <a:avLst/>
          <a:gdLst/>
          <a:ahLst/>
          <a:cxnLst/>
          <a:rect l="0" t="0" r="0" b="0"/>
          <a:pathLst>
            <a:path>
              <a:moveTo>
                <a:pt x="334491" y="3537093"/>
              </a:moveTo>
              <a:arcTo wR="2333321" hR="2333321" stAng="8936521" swAng="213144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8870A-9925-4D55-A578-D2AAF9AFC16F}">
      <dsp:nvSpPr>
        <dsp:cNvPr id="0" name=""/>
        <dsp:cNvSpPr/>
      </dsp:nvSpPr>
      <dsp:spPr>
        <a:xfrm>
          <a:off x="504061" y="2148309"/>
          <a:ext cx="2710802" cy="76489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spc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5. </a:t>
          </a:r>
          <a:r>
            <a:rPr lang="zh-TW" altLang="en-US" sz="3200" kern="1200" spc="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rPr>
            <a:t>結論</a:t>
          </a:r>
          <a:endParaRPr lang="zh-TW" altLang="en-US" sz="3200" kern="1200" spc="0" dirty="0">
            <a:latin typeface="Times New Roman" panose="02020603050405020304" pitchFamily="18" charset="0"/>
            <a:ea typeface="標楷體" panose="03000509000000000000" pitchFamily="65" charset="-120"/>
            <a:cs typeface="Times New Roman" panose="02020603050405020304" pitchFamily="18" charset="0"/>
          </a:endParaRPr>
        </a:p>
      </dsp:txBody>
      <dsp:txXfrm>
        <a:off x="504061" y="2148309"/>
        <a:ext cx="2710802" cy="764896"/>
      </dsp:txXfrm>
    </dsp:sp>
    <dsp:sp modelId="{B94AC4E7-208C-4A82-9C1D-AADA24E50F5D}">
      <dsp:nvSpPr>
        <dsp:cNvPr id="0" name=""/>
        <dsp:cNvSpPr/>
      </dsp:nvSpPr>
      <dsp:spPr>
        <a:xfrm>
          <a:off x="2089137" y="768913"/>
          <a:ext cx="4666642" cy="4666642"/>
        </a:xfrm>
        <a:custGeom>
          <a:avLst/>
          <a:gdLst/>
          <a:ahLst/>
          <a:cxnLst/>
          <a:rect l="0" t="0" r="0" b="0"/>
          <a:pathLst>
            <a:path>
              <a:moveTo>
                <a:pt x="211875" y="1361799"/>
              </a:moveTo>
              <a:arcTo wR="2333321" hR="2333321" stAng="12276333" swAng="287758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5320A8-5BAC-4C59-8A0E-B16F8746AB41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99DAB8-C3AD-4009-B432-294D443E2F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4575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1452760"/>
            <a:ext cx="7406640" cy="1472184"/>
          </a:xfrm>
        </p:spPr>
        <p:txBody>
          <a:bodyPr anchor="b">
            <a:noAutofit/>
          </a:bodyPr>
          <a:lstStyle>
            <a:lvl1pPr algn="l">
              <a:defRPr sz="5200">
                <a:latin typeface="華康粗圓體(P)" panose="020F0700000000000000" pitchFamily="34" charset="-120"/>
                <a:ea typeface="華康粗圓體(P)" panose="020F0700000000000000" pitchFamily="34" charset="-120"/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4653136"/>
            <a:ext cx="7406640" cy="1752600"/>
          </a:xfrm>
        </p:spPr>
        <p:txBody>
          <a:bodyPr tIns="0" anchor="ctr">
            <a:normAutofit/>
          </a:bodyPr>
          <a:lstStyle>
            <a:lvl1pPr marL="27432" indent="0" algn="ctr">
              <a:buNone/>
              <a:defRPr sz="3200">
                <a:solidFill>
                  <a:srgbClr val="0070C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8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0B8DF-67A1-4C43-A883-45D754167D3D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C739B-0C22-4200-BB7E-1923B3EF08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572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652E2-9F44-4EA0-905D-F66C4FBE53E4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112E2-3E75-4300-8C37-499E729766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231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2E95-21A4-4D3B-8487-1F53FAAAA669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4547-E5FE-481D-87D3-2C29CB6C3A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89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3EF5-A250-4426-BB4C-5957772637EC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B1A4E-1E2C-4F4E-A358-DB8AD9B627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374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8DEE2-1658-48D9-A690-9732436AFC50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7305D-E01F-40D7-ABE5-2CC6804A52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31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2523-21EA-4A18-9A70-AB5C02F4EA78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2FEA5-FBB4-41AE-AFC4-07ED42CD1E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932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45957-BEA4-45EB-9D1B-436682742987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5D63-7841-45E7-8E74-DD9B60935B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484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5F10-1412-482C-AF1B-B602B9AFCE3F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A416A-7394-44B1-AADC-D9E490987E7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126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EB1A-6F4B-418C-8BE2-70E4A64A9D1D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D148E-2561-4C29-9E21-A94C824378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815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43E8B-C05F-49A9-9022-54B2F0FD2810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39BF-4222-402A-BB40-8277E4D3339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41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400">
                <a:solidFill>
                  <a:srgbClr val="C00000"/>
                </a:solidFill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/>
            </a:lvl1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</p:spTree>
    <p:extLst>
      <p:ext uri="{BB962C8B-B14F-4D97-AF65-F5344CB8AC3E}">
        <p14:creationId xmlns:p14="http://schemas.microsoft.com/office/powerpoint/2010/main" val="2466522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625A-DA25-44D8-961E-63A947A9B653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2E6D-0802-4680-BBBC-7EBA4D68AC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066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圓角矩形 5"/>
          <p:cNvSpPr/>
          <p:nvPr/>
        </p:nvSpPr>
        <p:spPr>
          <a:xfrm>
            <a:off x="419100" y="433388"/>
            <a:ext cx="8305800" cy="4219575"/>
          </a:xfrm>
          <a:prstGeom prst="roundRect">
            <a:avLst>
              <a:gd name="adj" fmla="val 4578"/>
            </a:avLst>
          </a:prstGeom>
          <a:solidFill>
            <a:srgbClr val="F7C8CF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solidFill>
                <a:schemeClr val="bg1"/>
              </a:solidFill>
            </a:endParaRPr>
          </a:p>
        </p:txBody>
      </p:sp>
      <p:pic>
        <p:nvPicPr>
          <p:cNvPr id="7" name="圖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363" y="6208713"/>
            <a:ext cx="172878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600" b="1">
                <a:solidFill>
                  <a:schemeClr val="bg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華康中圓體(P)" panose="020F0500000000000000" pitchFamily="34" charset="-120"/>
                <a:ea typeface="華康中圓體(P)" panose="020F0500000000000000" pitchFamily="34" charset="-120"/>
                <a:cs typeface="Times New Roman" panose="02020603050405020304" pitchFamily="18" charset="0"/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20" name="副標題 19"/>
          <p:cNvSpPr>
            <a:spLocks noGrp="1"/>
          </p:cNvSpPr>
          <p:nvPr>
            <p:ph type="subTitle" idx="1"/>
          </p:nvPr>
        </p:nvSpPr>
        <p:spPr>
          <a:xfrm>
            <a:off x="1763688" y="5157192"/>
            <a:ext cx="6044208" cy="648072"/>
          </a:xfrm>
        </p:spPr>
        <p:txBody>
          <a:bodyPr tIns="0" anchor="b">
            <a:normAutofit/>
          </a:bodyPr>
          <a:lstStyle>
            <a:lvl1pPr marL="36576" indent="0" algn="r">
              <a:spcBef>
                <a:spcPts val="0"/>
              </a:spcBef>
              <a:buNone/>
              <a:defRPr sz="3200">
                <a:solidFill>
                  <a:srgbClr val="0070C0"/>
                </a:solidFill>
                <a:latin typeface="華康粗黑體(P)" panose="020B0700000000000000" pitchFamily="34" charset="-120"/>
                <a:ea typeface="華康粗黑體(P)" panose="020B0700000000000000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33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037B96-147D-4CB0-9423-F598A889C85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9672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圓角矩形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DB5CE8-9625-4D2A-B5FB-FC6A1D66F2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011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182A52-8DFC-4A22-A18D-E0DAC8318E0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1458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A45632-BB82-4E0C-9C2F-839ED46816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096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3744AE-D07A-46C4-BC13-FC6EB7D30EB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3184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4BE45E-2812-40D3-8ED4-54CCA9F5AAB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7406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0DE3DE-D622-4D8D-B325-DE0B67890B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472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圓角化單一角落矩形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4671D-923D-4DA0-A883-B2699663F7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77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</p:spTree>
    <p:extLst>
      <p:ext uri="{BB962C8B-B14F-4D97-AF65-F5344CB8AC3E}">
        <p14:creationId xmlns:p14="http://schemas.microsoft.com/office/powerpoint/2010/main" val="338374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0799E4-A2C0-4AB4-B34C-2B472B1BF6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7695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3F97C7-4D49-4AA2-A282-6C8162C061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176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9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418336"/>
            <a:ext cx="7344816" cy="6035000"/>
          </a:xfrm>
        </p:spPr>
        <p:txBody>
          <a:bodyPr anchor="t"/>
          <a:lstStyle>
            <a:lvl1pPr>
              <a:defRPr sz="3200">
                <a:latin typeface="華康中黑體(P)" panose="020B0500000000000000" pitchFamily="34" charset="-120"/>
                <a:ea typeface="華康中黑體(P)" panose="020B0500000000000000" pitchFamily="34" charset="-120"/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0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363272" cy="763950"/>
          </a:xfrm>
          <a:ln>
            <a:noFill/>
          </a:ln>
        </p:spPr>
        <p:txBody>
          <a:bodyPr/>
          <a:lstStyle>
            <a:lvl1pPr algn="l">
              <a:lnSpc>
                <a:spcPts val="2000"/>
              </a:lnSpc>
              <a:buNone/>
              <a:defRPr sz="44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8153400" cy="4857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 marL="658368" indent="0">
              <a:buNone/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</p:txBody>
      </p:sp>
    </p:spTree>
    <p:extLst>
      <p:ext uri="{BB962C8B-B14F-4D97-AF65-F5344CB8AC3E}">
        <p14:creationId xmlns:p14="http://schemas.microsoft.com/office/powerpoint/2010/main" val="26681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40324" y="1349421"/>
            <a:ext cx="8064123" cy="5220072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174625" y="1265238"/>
            <a:ext cx="685800" cy="2032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8315325" y="1247775"/>
            <a:ext cx="649288" cy="20320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0642" y="188640"/>
            <a:ext cx="8491837" cy="720080"/>
          </a:xfrm>
        </p:spPr>
        <p:txBody>
          <a:bodyPr anchor="b">
            <a:noAutofit/>
          </a:bodyPr>
          <a:lstStyle>
            <a:lvl1pPr algn="l">
              <a:buNone/>
              <a:defRPr sz="4400" b="1">
                <a:effectLst/>
              </a:defRPr>
            </a:lvl1pPr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16524" y="1453483"/>
            <a:ext cx="7915916" cy="4012709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dirty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16524" y="5661248"/>
            <a:ext cx="7915916" cy="870012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0534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47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6337097-2394-4388-86DA-B47EAFF3FD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28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368425" y="581025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32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243013" y="1738313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pic>
        <p:nvPicPr>
          <p:cNvPr id="1034" name="圖片 12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363" y="6208713"/>
            <a:ext cx="172878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圖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68483"/>
            <a:ext cx="1807468" cy="17983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89" r:id="rId1"/>
    <p:sldLayoutId id="2147484577" r:id="rId2"/>
    <p:sldLayoutId id="2147484590" r:id="rId3"/>
    <p:sldLayoutId id="2147484591" r:id="rId4"/>
    <p:sldLayoutId id="2147484592" r:id="rId5"/>
    <p:sldLayoutId id="2147484593" r:id="rId6"/>
    <p:sldLayoutId id="2147484594" r:id="rId7"/>
    <p:sldLayoutId id="2147484595" r:id="rId8"/>
    <p:sldLayoutId id="2147484596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華康中圓體(P)" panose="020F0500000000000000" pitchFamily="34" charset="-120"/>
          <a:ea typeface="華康中圓體(P)" panose="020F0500000000000000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572314"/>
          </a:solidFill>
          <a:latin typeface="華康中圓體(P)" pitchFamily="34" charset="-120"/>
          <a:ea typeface="華康中圓體(P)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400" kern="1200">
          <a:solidFill>
            <a:schemeClr val="tx1"/>
          </a:solidFill>
          <a:latin typeface="華康中黑體(P)" panose="020B0500000000000000" pitchFamily="34" charset="-120"/>
          <a:ea typeface="華康中黑體(P)" panose="020B0500000000000000" pitchFamily="34" charset="-120"/>
          <a:cs typeface="+mn-cs"/>
        </a:defRPr>
      </a:lvl1pPr>
      <a:lvl2pPr marL="4016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347E49-6FBB-4391-B4DF-11C07299659A}" type="datetimeFigureOut">
              <a:rPr lang="zh-TW" altLang="en-US"/>
              <a:pPr>
                <a:defRPr/>
              </a:pPr>
              <a:t>2018/6/7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DB96BA-5F22-4FA1-84C7-D3BE6A1D545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2055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80657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78" r:id="rId1"/>
    <p:sldLayoutId id="2147484579" r:id="rId2"/>
    <p:sldLayoutId id="2147484580" r:id="rId3"/>
    <p:sldLayoutId id="2147484581" r:id="rId4"/>
    <p:sldLayoutId id="2147484582" r:id="rId5"/>
    <p:sldLayoutId id="2147484583" r:id="rId6"/>
    <p:sldLayoutId id="2147484584" r:id="rId7"/>
    <p:sldLayoutId id="2147484585" r:id="rId8"/>
    <p:sldLayoutId id="2147484586" r:id="rId9"/>
    <p:sldLayoutId id="2147484587" r:id="rId10"/>
    <p:sldLayoutId id="214748458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矩形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圓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標題版面配置區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079" name="文字版面配置區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頁尾版面配置區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新細明體" charset="-12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新細明體" charset="-120"/>
              </a:defRPr>
            </a:lvl1pPr>
            <a:extLst/>
          </a:lstStyle>
          <a:p>
            <a:pPr>
              <a:defRPr/>
            </a:pPr>
            <a:fld id="{B8730FA1-4012-432D-B9E6-7AF324602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3" name="圖片 1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363" y="6208713"/>
            <a:ext cx="1728788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433388"/>
            <a:ext cx="15176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華康中黑體(P)" panose="020B0500000000000000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華康中黑體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華康中黑體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華康中黑體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華康中黑體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ea typeface="微軟正黑體" pitchFamily="34" charset="-12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華康中黑體(P)" panose="020B0500000000000000" pitchFamily="34" charset="-120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華康中黑體(P)" panose="020B0500000000000000" pitchFamily="34" charset="-120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華康中黑體(P)" panose="020B0500000000000000" pitchFamily="34" charset="-120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華康中黑體(P)" panose="020B0500000000000000" pitchFamily="34" charset="-120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華康中黑體(P)" panose="020B0500000000000000" pitchFamily="34" charset="-120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892300" y="908050"/>
            <a:ext cx="5359400" cy="147161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簡報內容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重點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Picture 2" descr="C:\Users\mirukuchia\Desktop\專題製作CH4圖\使用\P3.jpg"/>
          <p:cNvPicPr>
            <a:picLocks noChangeAspect="1" noChangeArrowheads="1"/>
          </p:cNvPicPr>
          <p:nvPr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395536" y="4302000"/>
            <a:ext cx="2984853" cy="2556000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sp>
        <p:nvSpPr>
          <p:cNvPr id="5" name="矩形 4"/>
          <p:cNvSpPr/>
          <p:nvPr/>
        </p:nvSpPr>
        <p:spPr>
          <a:xfrm>
            <a:off x="1116013" y="2781300"/>
            <a:ext cx="712787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+mn-lt"/>
                <a:ea typeface="+mn-ea"/>
              </a:rPr>
              <a:t>簡報檔（至多</a:t>
            </a:r>
            <a:r>
              <a:rPr lang="en-US" altLang="zh-TW" sz="3200" b="1" dirty="0">
                <a:solidFill>
                  <a:srgbClr val="FF0000"/>
                </a:solidFill>
                <a:latin typeface="+mn-lt"/>
                <a:ea typeface="+mn-ea"/>
              </a:rPr>
              <a:t>10</a:t>
            </a:r>
            <a:r>
              <a:rPr lang="zh-TW" altLang="en-US" sz="3200" b="1" dirty="0">
                <a:solidFill>
                  <a:srgbClr val="FF0000"/>
                </a:solidFill>
                <a:latin typeface="+mn-lt"/>
                <a:ea typeface="+mn-ea"/>
              </a:rPr>
              <a:t>頁）</a:t>
            </a:r>
            <a:r>
              <a:rPr lang="zh-TW" altLang="en-US" sz="3200" b="1" dirty="0">
                <a:latin typeface="+mn-lt"/>
                <a:ea typeface="+mn-ea"/>
              </a:rPr>
              <a:t>。　　</a:t>
            </a:r>
            <a:endParaRPr lang="en-US" altLang="zh-TW" sz="3200" b="1" dirty="0"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請寄至：</a:t>
            </a:r>
            <a:r>
              <a:rPr lang="en-US" altLang="zh-TW" sz="3200" b="1" dirty="0">
                <a:solidFill>
                  <a:srgbClr val="0000FF"/>
                </a:solidFill>
                <a:latin typeface="+mn-lt"/>
                <a:ea typeface="+mn-ea"/>
              </a:rPr>
              <a:t>ctustmr@gmail.com</a:t>
            </a:r>
            <a:endParaRPr lang="en-US" altLang="zh-TW" sz="3200" dirty="0">
              <a:solidFill>
                <a:srgbClr val="0000FF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zh-TW" altLang="en-US" sz="3200" b="1" dirty="0">
                <a:latin typeface="+mn-lt"/>
                <a:ea typeface="+mn-ea"/>
              </a:rPr>
              <a:t>檔名：</a:t>
            </a:r>
            <a:r>
              <a:rPr lang="zh-TW" altLang="en-US" sz="3200" b="1" dirty="0">
                <a:solidFill>
                  <a:srgbClr val="006600"/>
                </a:solidFill>
                <a:latin typeface="+mn-lt"/>
                <a:ea typeface="+mn-ea"/>
              </a:rPr>
              <a:t>考生編號</a:t>
            </a:r>
            <a:r>
              <a:rPr lang="en-US" altLang="zh-TW" sz="3200" b="1" dirty="0">
                <a:solidFill>
                  <a:srgbClr val="006600"/>
                </a:solidFill>
                <a:latin typeface="+mn-lt"/>
                <a:ea typeface="+mn-ea"/>
              </a:rPr>
              <a:t>_</a:t>
            </a:r>
            <a:r>
              <a:rPr lang="zh-TW" altLang="en-US" sz="3200" b="1" dirty="0">
                <a:solidFill>
                  <a:srgbClr val="006600"/>
                </a:solidFill>
                <a:latin typeface="+mn-lt"/>
                <a:ea typeface="+mn-ea"/>
              </a:rPr>
              <a:t>類群</a:t>
            </a:r>
            <a:r>
              <a:rPr lang="en-US" altLang="zh-TW" sz="3200" b="1" dirty="0">
                <a:solidFill>
                  <a:srgbClr val="006600"/>
                </a:solidFill>
                <a:latin typeface="+mn-lt"/>
                <a:ea typeface="+mn-ea"/>
              </a:rPr>
              <a:t>_</a:t>
            </a:r>
            <a:r>
              <a:rPr lang="zh-TW" altLang="en-US" sz="3200" b="1" dirty="0">
                <a:solidFill>
                  <a:srgbClr val="006600"/>
                </a:solidFill>
                <a:latin typeface="+mn-lt"/>
                <a:ea typeface="+mn-ea"/>
              </a:rPr>
              <a:t>姓名</a:t>
            </a:r>
            <a:r>
              <a:rPr lang="en-US" altLang="zh-TW" sz="3200" b="1" dirty="0">
                <a:solidFill>
                  <a:srgbClr val="006600"/>
                </a:solidFill>
                <a:latin typeface="+mn-lt"/>
                <a:ea typeface="+mn-ea"/>
              </a:rPr>
              <a:t>.</a:t>
            </a:r>
            <a:r>
              <a:rPr lang="en-US" altLang="zh-TW" sz="3200" b="1" dirty="0" err="1">
                <a:solidFill>
                  <a:srgbClr val="006600"/>
                </a:solidFill>
                <a:latin typeface="+mn-lt"/>
                <a:ea typeface="+mn-ea"/>
              </a:rPr>
              <a:t>pptx</a:t>
            </a:r>
            <a:endParaRPr lang="en-US" altLang="zh-TW" dirty="0">
              <a:solidFill>
                <a:srgbClr val="006600"/>
              </a:solidFill>
              <a:latin typeface="+mn-lt"/>
              <a:ea typeface="+mn-ea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476672"/>
            <a:ext cx="1807468" cy="1798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4"/>
          <p:cNvSpPr>
            <a:spLocks noChangeArrowheads="1"/>
          </p:cNvSpPr>
          <p:nvPr/>
        </p:nvSpPr>
        <p:spPr bwMode="auto">
          <a:xfrm>
            <a:off x="395288" y="1125538"/>
            <a:ext cx="8459787" cy="18002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just">
              <a:lnSpc>
                <a:spcPts val="42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重點時間的分配比例大概為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1:2:3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just">
              <a:lnSpc>
                <a:spcPts val="42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分鐘時間分配，是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分鐘。</a:t>
            </a:r>
          </a:p>
        </p:txBody>
      </p:sp>
      <p:graphicFrame>
        <p:nvGraphicFramePr>
          <p:cNvPr id="24579" name="圖表 2"/>
          <p:cNvGraphicFramePr>
            <a:graphicFrameLocks/>
          </p:cNvGraphicFramePr>
          <p:nvPr/>
        </p:nvGraphicFramePr>
        <p:xfrm>
          <a:off x="2339975" y="1916113"/>
          <a:ext cx="8010525" cy="537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r:id="rId3" imgW="8010838" imgH="5377138" progId="Excel.Chart.8">
                  <p:embed/>
                </p:oleObj>
              </mc:Choice>
              <mc:Fallback>
                <p:oleObj r:id="rId3" imgW="8010838" imgH="5377138" progId="Excel.Chart.8">
                  <p:embed/>
                  <p:pic>
                    <p:nvPicPr>
                      <p:cNvPr id="0" name="圖表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916113"/>
                        <a:ext cx="8010525" cy="537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11188" y="211138"/>
            <a:ext cx="4572000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0" lang="zh-TW" altLang="en-US" sz="44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簡報時間分配</a:t>
            </a:r>
            <a:endParaRPr lang="zh-TW" altLang="en-US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581" name="投影片編號版面配置區 2"/>
          <p:cNvSpPr txBox="1">
            <a:spLocks/>
          </p:cNvSpPr>
          <p:nvPr/>
        </p:nvSpPr>
        <p:spPr bwMode="auto">
          <a:xfrm>
            <a:off x="8748713" y="6381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86C49AF-7524-4168-8084-4B64D8A046FB}" type="slidenum">
              <a:rPr lang="zh-TW" altLang="en-US" sz="1800">
                <a:latin typeface="Times New Roman" pitchFamily="18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zh-TW" altLang="en-US" sz="1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750" y="4445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zh-TW" altLang="zh-TW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簡報內容重點</a:t>
            </a:r>
            <a:endParaRPr lang="zh-TW" altLang="en-US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資料庫圖表 4"/>
          <p:cNvGraphicFramePr/>
          <p:nvPr/>
        </p:nvGraphicFramePr>
        <p:xfrm>
          <a:off x="467544" y="1268760"/>
          <a:ext cx="8352928" cy="5472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4" name="投影片編號版面配置區 2"/>
          <p:cNvSpPr txBox="1">
            <a:spLocks/>
          </p:cNvSpPr>
          <p:nvPr/>
        </p:nvSpPr>
        <p:spPr bwMode="auto">
          <a:xfrm>
            <a:off x="8748713" y="6375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DE124E8-988C-4C9C-BF0C-C0A8CF7D087C}" type="slidenum">
              <a:rPr lang="zh-TW" altLang="en-US" sz="1800">
                <a:latin typeface="Times New Roman" pitchFamily="18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zh-TW" altLang="en-US" sz="1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1119188" y="1598613"/>
            <a:ext cx="6983412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1119188" y="898525"/>
            <a:ext cx="2951162" cy="72072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252000" anchor="ctr"/>
          <a:lstStyle/>
          <a:p>
            <a:pPr algn="ctr">
              <a:lnSpc>
                <a:spcPts val="56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</a:rPr>
              <a:t>題目頁</a:t>
            </a:r>
          </a:p>
        </p:txBody>
      </p:sp>
      <p:sp>
        <p:nvSpPr>
          <p:cNvPr id="26628" name="內容版面配置區 2"/>
          <p:cNvSpPr txBox="1">
            <a:spLocks/>
          </p:cNvSpPr>
          <p:nvPr/>
        </p:nvSpPr>
        <p:spPr bwMode="auto">
          <a:xfrm>
            <a:off x="1116013" y="1624013"/>
            <a:ext cx="6986587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含報告的題目、指導老師。</a:t>
            </a: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校外報告要顯示學校科別。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1119188" y="5208588"/>
            <a:ext cx="6983412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19188" y="4508500"/>
            <a:ext cx="2951162" cy="72072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252000" anchor="ctr"/>
          <a:lstStyle/>
          <a:p>
            <a:pPr algn="ctr">
              <a:lnSpc>
                <a:spcPts val="56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</a:rPr>
              <a:t>研究背景</a:t>
            </a:r>
          </a:p>
        </p:txBody>
      </p:sp>
      <p:sp>
        <p:nvSpPr>
          <p:cNvPr id="35847" name="內容版面配置區 2"/>
          <p:cNvSpPr txBox="1">
            <a:spLocks/>
          </p:cNvSpPr>
          <p:nvPr/>
        </p:nvSpPr>
        <p:spPr bwMode="auto">
          <a:xfrm>
            <a:off x="1119188" y="5233988"/>
            <a:ext cx="6986587" cy="107473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u"/>
              <a:defRPr/>
            </a:pPr>
            <a:r>
              <a:rPr kumimoji="0"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包含做此專題的動機、專題要探討的問題。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8748713" y="6381750"/>
            <a:ext cx="762000" cy="366713"/>
          </a:xfrm>
        </p:spPr>
        <p:txBody>
          <a:bodyPr/>
          <a:lstStyle/>
          <a:p>
            <a:pPr>
              <a:defRPr/>
            </a:pPr>
            <a:fld id="{95E8D8CC-8C41-4629-AD3A-BCB1DEF4067C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974725" y="960438"/>
            <a:ext cx="6983413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974725" y="260350"/>
            <a:ext cx="2951163" cy="72072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252000" anchor="ctr"/>
          <a:lstStyle/>
          <a:p>
            <a:pPr algn="ctr">
              <a:lnSpc>
                <a:spcPts val="56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</a:rPr>
              <a:t>研究流程</a:t>
            </a:r>
          </a:p>
        </p:txBody>
      </p:sp>
      <p:sp>
        <p:nvSpPr>
          <p:cNvPr id="27652" name="內容版面配置區 2"/>
          <p:cNvSpPr txBox="1">
            <a:spLocks/>
          </p:cNvSpPr>
          <p:nvPr/>
        </p:nvSpPr>
        <p:spPr bwMode="auto">
          <a:xfrm>
            <a:off x="971550" y="985838"/>
            <a:ext cx="6986588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可以流程圖簡要說明如何執行專題。</a:t>
            </a:r>
          </a:p>
        </p:txBody>
      </p:sp>
      <p:cxnSp>
        <p:nvCxnSpPr>
          <p:cNvPr id="8" name="直線接點 7"/>
          <p:cNvCxnSpPr/>
          <p:nvPr/>
        </p:nvCxnSpPr>
        <p:spPr>
          <a:xfrm>
            <a:off x="974725" y="4570413"/>
            <a:ext cx="6983413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974725" y="3871913"/>
            <a:ext cx="2951163" cy="71913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252000" anchor="ctr"/>
          <a:lstStyle/>
          <a:p>
            <a:pPr algn="ctr">
              <a:lnSpc>
                <a:spcPts val="56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</a:rPr>
              <a:t>結論</a:t>
            </a:r>
          </a:p>
        </p:txBody>
      </p:sp>
      <p:sp>
        <p:nvSpPr>
          <p:cNvPr id="27655" name="內容版面配置區 2"/>
          <p:cNvSpPr txBox="1">
            <a:spLocks/>
          </p:cNvSpPr>
          <p:nvPr/>
        </p:nvSpPr>
        <p:spPr bwMode="auto">
          <a:xfrm>
            <a:off x="974725" y="4597400"/>
            <a:ext cx="6986588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歸納的結論及可提供改良或改進的建議。</a:t>
            </a:r>
            <a:endParaRPr kumimoji="0" lang="en-US" altLang="zh-TW" sz="320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這也是報告的重點之一，可分頁把結論及建議說明清楚。</a:t>
            </a:r>
          </a:p>
        </p:txBody>
      </p:sp>
      <p:cxnSp>
        <p:nvCxnSpPr>
          <p:cNvPr id="11" name="直線接點 10"/>
          <p:cNvCxnSpPr/>
          <p:nvPr/>
        </p:nvCxnSpPr>
        <p:spPr>
          <a:xfrm>
            <a:off x="977900" y="2533650"/>
            <a:ext cx="6983413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977900" y="1833563"/>
            <a:ext cx="2951163" cy="719137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252000" anchor="ctr"/>
          <a:lstStyle/>
          <a:p>
            <a:pPr algn="ctr">
              <a:lnSpc>
                <a:spcPts val="56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zh-TW" altLang="en-US" sz="4000" dirty="0">
                <a:solidFill>
                  <a:schemeClr val="bg1"/>
                </a:solidFill>
                <a:latin typeface="標楷體" panose="03000509000000000000" pitchFamily="65" charset="-120"/>
              </a:rPr>
              <a:t>研究發現</a:t>
            </a:r>
          </a:p>
        </p:txBody>
      </p:sp>
      <p:sp>
        <p:nvSpPr>
          <p:cNvPr id="27658" name="內容版面配置區 2"/>
          <p:cNvSpPr txBox="1">
            <a:spLocks/>
          </p:cNvSpPr>
          <p:nvPr/>
        </p:nvSpPr>
        <p:spPr bwMode="auto">
          <a:xfrm>
            <a:off x="974725" y="2559050"/>
            <a:ext cx="69865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>
              <a:lnSpc>
                <a:spcPts val="3800"/>
              </a:lnSpc>
              <a:spcBef>
                <a:spcPts val="300"/>
              </a:spcBef>
              <a:spcAft>
                <a:spcPts val="3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kumimoji="0" lang="zh-TW" altLang="en-US" sz="3200">
                <a:latin typeface="標楷體" pitchFamily="65" charset="-120"/>
                <a:ea typeface="標楷體" pitchFamily="65" charset="-120"/>
              </a:rPr>
              <a:t>專題製作的發現是最重要的部分。必要時可分頁呈現。</a:t>
            </a:r>
          </a:p>
        </p:txBody>
      </p:sp>
      <p:sp>
        <p:nvSpPr>
          <p:cNvPr id="27659" name="投影片編號版面配置區 2"/>
          <p:cNvSpPr txBox="1">
            <a:spLocks/>
          </p:cNvSpPr>
          <p:nvPr/>
        </p:nvSpPr>
        <p:spPr bwMode="auto">
          <a:xfrm>
            <a:off x="8748713" y="6381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EFC31A1-D31B-4942-96AB-DDD5B25B43A0}" type="slidenum">
              <a:rPr kumimoji="0" lang="zh-TW" altLang="en-US" sz="1800">
                <a:latin typeface="Times New Roman" pitchFamily="18" charset="0"/>
                <a:ea typeface="標楷體" pitchFamily="65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zh-TW" altLang="en-US" sz="180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簡報的注意事項 </a:t>
            </a:r>
          </a:p>
        </p:txBody>
      </p:sp>
      <p:pic>
        <p:nvPicPr>
          <p:cNvPr id="6" name="Picture 2" descr="C:\Users\mirukuchia\Desktop\專題製作CH4圖\使用\P3.jpg"/>
          <p:cNvPicPr>
            <a:picLocks noChangeAspect="1" noChangeArrowheads="1"/>
          </p:cNvPicPr>
          <p:nvPr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766272" y="4077072"/>
            <a:ext cx="2984853" cy="2556000"/>
          </a:xfrm>
          <a:prstGeom prst="rect">
            <a:avLst/>
          </a:prstGeom>
          <a:noFill/>
          <a:effectLst>
            <a:softEdge rad="317500"/>
          </a:effectLst>
          <a:extLst/>
        </p:spPr>
      </p:pic>
      <p:sp>
        <p:nvSpPr>
          <p:cNvPr id="28677" name="投影片編號版面配置區 2"/>
          <p:cNvSpPr txBox="1">
            <a:spLocks/>
          </p:cNvSpPr>
          <p:nvPr/>
        </p:nvSpPr>
        <p:spPr bwMode="auto">
          <a:xfrm>
            <a:off x="8748713" y="6381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44BF18F-F6C3-4942-8560-AC7EB7A3FC3A}" type="slidenum">
              <a:rPr lang="zh-TW" altLang="en-US" sz="1800">
                <a:latin typeface="Times New Roman" pitchFamily="18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zh-TW" altLang="en-US" sz="1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650" y="561975"/>
            <a:ext cx="6332538" cy="63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zh-TW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r>
              <a:rPr lang="zh-TW" altLang="zh-TW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簡報的</a:t>
            </a:r>
            <a:r>
              <a:rPr lang="zh-TW" altLang="zh-TW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endParaRPr lang="zh-TW" altLang="en-US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699" name="矩形 3"/>
          <p:cNvSpPr>
            <a:spLocks noChangeArrowheads="1"/>
          </p:cNvSpPr>
          <p:nvPr/>
        </p:nvSpPr>
        <p:spPr bwMode="auto">
          <a:xfrm>
            <a:off x="684213" y="1628775"/>
            <a:ext cx="7920037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整理重點呈現，勿字字都放，一張投影片以不超過</a:t>
            </a:r>
            <a:r>
              <a:rPr lang="en-US" altLang="zh-TW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60</a:t>
            </a:r>
            <a:r>
              <a:rPr lang="zh-TW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個字為宜。</a:t>
            </a:r>
            <a:endParaRPr lang="en-US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字體大小很重要，字要大於</a:t>
            </a:r>
            <a:r>
              <a:rPr lang="en-US" altLang="zh-TW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32</a:t>
            </a:r>
            <a:r>
              <a:rPr lang="zh-TW" altLang="zh-TW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號字體，較能清楚呈現。</a:t>
            </a:r>
            <a:endParaRPr lang="en-US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en-US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若要加入圖片，一定要與內容有相關，且以自己拍的照片為宜。</a:t>
            </a:r>
            <a:endParaRPr lang="en-US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en-US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配合口頭報告時間做投影片</a:t>
            </a:r>
            <a:r>
              <a:rPr lang="zh-TW" altLang="en-US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（</a:t>
            </a:r>
            <a:r>
              <a:rPr lang="en-US" altLang="zh-TW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&lt;10</a:t>
            </a:r>
            <a:r>
              <a:rPr lang="zh-TW" altLang="en-US" sz="32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張）</a:t>
            </a:r>
            <a:r>
              <a:rPr lang="zh-TW" altLang="en-US" sz="32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zh-TW" sz="320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29700" name="投影片編號版面配置區 2"/>
          <p:cNvSpPr txBox="1">
            <a:spLocks/>
          </p:cNvSpPr>
          <p:nvPr/>
        </p:nvSpPr>
        <p:spPr bwMode="auto">
          <a:xfrm>
            <a:off x="8748713" y="6381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241E24F-5A69-480C-BE57-1C78027F740F}" type="slidenum">
              <a:rPr lang="zh-TW" altLang="en-US" sz="1800">
                <a:latin typeface="Times New Roman" pitchFamily="18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zh-TW" altLang="en-US" sz="1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6332538" cy="63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zh-TW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製作</a:t>
            </a:r>
            <a:r>
              <a:rPr lang="zh-TW" altLang="zh-TW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簡報的</a:t>
            </a:r>
            <a:r>
              <a:rPr lang="zh-TW" altLang="zh-TW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注意事項</a:t>
            </a:r>
            <a:endParaRPr lang="zh-TW" altLang="en-US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23" name="矩形 3"/>
          <p:cNvSpPr>
            <a:spLocks noChangeArrowheads="1"/>
          </p:cNvSpPr>
          <p:nvPr/>
        </p:nvSpPr>
        <p:spPr bwMode="auto">
          <a:xfrm>
            <a:off x="468313" y="981075"/>
            <a:ext cx="8064500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9750" indent="-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每一張投影片都有一個主題。</a:t>
            </a:r>
            <a:endParaRPr lang="en-US" altLang="zh-TW" sz="320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以條列式來呈現主題。</a:t>
            </a:r>
            <a:endParaRPr lang="en-US" altLang="zh-TW" sz="320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ts val="4200"/>
              </a:lnSpc>
              <a:spcAft>
                <a:spcPts val="600"/>
              </a:spcAft>
              <a:buClr>
                <a:srgbClr val="7030A0"/>
              </a:buClr>
              <a:buFont typeface="Wingdings" pitchFamily="2" charset="2"/>
              <a:buChar char="u"/>
            </a:pP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最後一張投影片要感謝觀眾的聆聽。</a:t>
            </a:r>
          </a:p>
        </p:txBody>
      </p:sp>
      <p:pic>
        <p:nvPicPr>
          <p:cNvPr id="30724" name="圖片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7113" y="3141663"/>
            <a:ext cx="3616325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投影片編號版面配置區 2"/>
          <p:cNvSpPr txBox="1">
            <a:spLocks/>
          </p:cNvSpPr>
          <p:nvPr/>
        </p:nvSpPr>
        <p:spPr bwMode="auto">
          <a:xfrm>
            <a:off x="8748713" y="638175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400">
                <a:solidFill>
                  <a:schemeClr val="tx1"/>
                </a:solidFill>
                <a:latin typeface="華康中黑體(P)" pitchFamily="34" charset="-120"/>
                <a:ea typeface="華康中黑體(P)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defRPr sz="28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E10E989-2620-4A0B-B05B-8955D446B7EC}" type="slidenum">
              <a:rPr lang="zh-TW" altLang="en-US" sz="1800">
                <a:latin typeface="Times New Roman" pitchFamily="18" charset="0"/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zh-TW" altLang="en-US" sz="1800"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2_夏至">
  <a:themeElements>
    <a:clrScheme name="專題製作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FFC00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0070C0"/>
      </a:hlink>
      <a:folHlink>
        <a:srgbClr val="00B0F0"/>
      </a:folHlink>
    </a:clrScheme>
    <a:fontScheme name="專題製作用">
      <a:majorFont>
        <a:latin typeface="Times New Roman"/>
        <a:ea typeface="華康中圓體"/>
        <a:cs typeface=""/>
      </a:majorFont>
      <a:minorFont>
        <a:latin typeface="Times New Roman"/>
        <a:ea typeface="標楷體"/>
        <a:cs typeface="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innerShdw blurRad="114300">
            <a:prstClr val="black"/>
          </a:innerShdw>
        </a:effectLst>
      </a:spPr>
      <a:bodyPr lIns="180000" tIns="180000" rIns="180000" bIns="180000" rtlCol="0" anchor="ctr"/>
      <a:lstStyle>
        <a:defPPr>
          <a:lnSpc>
            <a:spcPts val="5600"/>
          </a:lnSpc>
          <a:spcBef>
            <a:spcPts val="600"/>
          </a:spcBef>
          <a:spcAft>
            <a:spcPts val="600"/>
          </a:spcAft>
          <a:defRPr sz="3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觀點">
  <a:themeElements>
    <a:clrScheme name="觀點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觀點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觀點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270</Words>
  <Application>Microsoft Office PowerPoint</Application>
  <PresentationFormat>如螢幕大小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3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2_夏至</vt:lpstr>
      <vt:lpstr>自訂設計</vt:lpstr>
      <vt:lpstr>2_觀點</vt:lpstr>
      <vt:lpstr>Microsoft Excel 圖表</vt:lpstr>
      <vt:lpstr> 簡報內容重點</vt:lpstr>
      <vt:lpstr>PowerPoint 簡報</vt:lpstr>
      <vt:lpstr>簡報內容重點</vt:lpstr>
      <vt:lpstr>PowerPoint 簡報</vt:lpstr>
      <vt:lpstr>PowerPoint 簡報</vt:lpstr>
      <vt:lpstr>製作簡報的注意事項 </vt:lpstr>
      <vt:lpstr>製作簡報的注意事項</vt:lpstr>
      <vt:lpstr>製作簡報的注意事項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簡報內容重點</dc:title>
  <dc:creator>i5</dc:creator>
  <cp:lastModifiedBy>user</cp:lastModifiedBy>
  <cp:revision>104</cp:revision>
  <dcterms:created xsi:type="dcterms:W3CDTF">2015-01-26T07:50:36Z</dcterms:created>
  <dcterms:modified xsi:type="dcterms:W3CDTF">2018-06-07T01:17:12Z</dcterms:modified>
</cp:coreProperties>
</file>