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164" r:id="rId1"/>
    <p:sldMasterId id="2147484546" r:id="rId2"/>
    <p:sldMasterId id="2147484174" r:id="rId3"/>
  </p:sldMasterIdLst>
  <p:notesMasterIdLst>
    <p:notesMasterId r:id="rId12"/>
  </p:notesMasterIdLst>
  <p:sldIdLst>
    <p:sldId id="309" r:id="rId4"/>
    <p:sldId id="260" r:id="rId5"/>
    <p:sldId id="271" r:id="rId6"/>
    <p:sldId id="272" r:id="rId7"/>
    <p:sldId id="315" r:id="rId8"/>
    <p:sldId id="310" r:id="rId9"/>
    <p:sldId id="274" r:id="rId10"/>
    <p:sldId id="316" r:id="rId11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00FF"/>
    <a:srgbClr val="5723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80" autoAdjust="0"/>
    <p:restoredTop sz="94660" autoAdjust="0"/>
  </p:normalViewPr>
  <p:slideViewPr>
    <p:cSldViewPr>
      <p:cViewPr>
        <p:scale>
          <a:sx n="66" d="100"/>
          <a:sy n="66" d="100"/>
        </p:scale>
        <p:origin x="-418" y="-82"/>
      </p:cViewPr>
      <p:guideLst>
        <p:guide orient="horz" pos="1026"/>
        <p:guide orient="horz" pos="663"/>
        <p:guide pos="93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C51AC80-0571-43CE-9248-EC8483D0A042}" type="doc">
      <dgm:prSet loTypeId="urn:microsoft.com/office/officeart/2005/8/layout/cycle6" loCatId="cycle" qsTypeId="urn:microsoft.com/office/officeart/2005/8/quickstyle/simple2" qsCatId="simple" csTypeId="urn:microsoft.com/office/officeart/2005/8/colors/colorful1#1" csCatId="colorful" phldr="1"/>
      <dgm:spPr/>
      <dgm:t>
        <a:bodyPr/>
        <a:lstStyle/>
        <a:p>
          <a:endParaRPr lang="zh-TW" altLang="en-US"/>
        </a:p>
      </dgm:t>
    </dgm:pt>
    <dgm:pt modelId="{A2ABDDAD-9D05-44BC-B652-64E38717D0E8}">
      <dgm:prSet phldrT="[文字]" custT="1"/>
      <dgm:spPr/>
      <dgm:t>
        <a:bodyPr/>
        <a:lstStyle/>
        <a:p>
          <a:r>
            <a:rPr lang="en-US" altLang="zh-TW" sz="3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1. </a:t>
          </a:r>
          <a:r>
            <a:rPr lang="zh-TW" altLang="en-US" sz="320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題目</a:t>
          </a:r>
          <a:r>
            <a:rPr lang="zh-TW" altLang="en-US" sz="320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頁</a:t>
          </a:r>
          <a:endParaRPr lang="zh-TW" altLang="en-US" sz="3200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58B51E23-ADBE-4ABB-8CA8-DADEA14D4EB9}" type="parTrans" cxnId="{075581BC-EEA2-4854-9BC8-8A9DABD7151A}">
      <dgm:prSet/>
      <dgm:spPr/>
      <dgm:t>
        <a:bodyPr/>
        <a:lstStyle/>
        <a:p>
          <a:endParaRPr lang="zh-TW" altLang="en-US"/>
        </a:p>
      </dgm:t>
    </dgm:pt>
    <dgm:pt modelId="{5FEFFD6D-90A1-4BBF-8A74-54DB4A160CD9}" type="sibTrans" cxnId="{075581BC-EEA2-4854-9BC8-8A9DABD7151A}">
      <dgm:prSet/>
      <dgm:spPr/>
      <dgm:t>
        <a:bodyPr/>
        <a:lstStyle/>
        <a:p>
          <a:endParaRPr lang="zh-TW" altLang="en-US"/>
        </a:p>
      </dgm:t>
    </dgm:pt>
    <dgm:pt modelId="{BB8F22F5-6C8B-409D-A11A-26E650487933}">
      <dgm:prSet phldrT="[文字]" custT="1"/>
      <dgm:spPr/>
      <dgm:t>
        <a:bodyPr/>
        <a:lstStyle/>
        <a:p>
          <a:r>
            <a:rPr lang="en-US" altLang="zh-TW" sz="3200" spc="-3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2. </a:t>
          </a:r>
          <a:r>
            <a:rPr lang="zh-TW" altLang="en-US" sz="3200" spc="-3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研究背景</a:t>
          </a:r>
          <a:endParaRPr lang="zh-TW" altLang="en-US" sz="3200" spc="-300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E2AA4965-FF11-4F48-A158-0139C514A02F}" type="parTrans" cxnId="{F0DC7792-9947-4DBF-A70B-02DD80BFBEF9}">
      <dgm:prSet/>
      <dgm:spPr/>
      <dgm:t>
        <a:bodyPr/>
        <a:lstStyle/>
        <a:p>
          <a:endParaRPr lang="zh-TW" altLang="en-US"/>
        </a:p>
      </dgm:t>
    </dgm:pt>
    <dgm:pt modelId="{884936E2-F2BC-45AB-AE73-7149F3516747}" type="sibTrans" cxnId="{F0DC7792-9947-4DBF-A70B-02DD80BFBEF9}">
      <dgm:prSet/>
      <dgm:spPr/>
      <dgm:t>
        <a:bodyPr/>
        <a:lstStyle/>
        <a:p>
          <a:endParaRPr lang="zh-TW" altLang="en-US"/>
        </a:p>
      </dgm:t>
    </dgm:pt>
    <dgm:pt modelId="{5F5C0F71-6074-4D81-8AB1-DC7E3CD422A0}">
      <dgm:prSet phldrT="[文字]" custT="1"/>
      <dgm:spPr/>
      <dgm:t>
        <a:bodyPr/>
        <a:lstStyle/>
        <a:p>
          <a:r>
            <a:rPr lang="en-US" altLang="zh-TW" sz="3200" spc="-3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3. </a:t>
          </a:r>
          <a:r>
            <a:rPr lang="zh-TW" altLang="en-US" sz="3200" spc="-3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研究流程</a:t>
          </a:r>
          <a:endParaRPr lang="zh-TW" altLang="en-US" sz="3200" spc="-300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3180FD9D-1A5F-4F7A-97CB-69DED76676BB}" type="parTrans" cxnId="{9FE6DD18-472E-4834-B30C-859FA028292F}">
      <dgm:prSet/>
      <dgm:spPr/>
      <dgm:t>
        <a:bodyPr/>
        <a:lstStyle/>
        <a:p>
          <a:endParaRPr lang="zh-TW" altLang="en-US"/>
        </a:p>
      </dgm:t>
    </dgm:pt>
    <dgm:pt modelId="{B01D81C7-4B10-4C3C-9870-1B61CF83EE0C}" type="sibTrans" cxnId="{9FE6DD18-472E-4834-B30C-859FA028292F}">
      <dgm:prSet/>
      <dgm:spPr/>
      <dgm:t>
        <a:bodyPr/>
        <a:lstStyle/>
        <a:p>
          <a:endParaRPr lang="zh-TW" altLang="en-US"/>
        </a:p>
      </dgm:t>
    </dgm:pt>
    <dgm:pt modelId="{273010C2-C783-4B5B-BD25-576E1D4863C6}">
      <dgm:prSet phldrT="[文字]" custT="1"/>
      <dgm:spPr/>
      <dgm:t>
        <a:bodyPr/>
        <a:lstStyle/>
        <a:p>
          <a:r>
            <a:rPr lang="en-US" altLang="zh-TW" sz="3200" spc="-3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4. </a:t>
          </a:r>
          <a:r>
            <a:rPr lang="zh-TW" altLang="en-US" sz="3200" spc="-3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研究發現</a:t>
          </a:r>
          <a:endParaRPr lang="zh-TW" altLang="en-US" sz="3200" spc="-300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00358A91-5FDA-40D4-A47A-7858C42482EF}" type="parTrans" cxnId="{8B5C61BE-DFB4-447C-98CB-D225DBE7230E}">
      <dgm:prSet/>
      <dgm:spPr/>
      <dgm:t>
        <a:bodyPr/>
        <a:lstStyle/>
        <a:p>
          <a:endParaRPr lang="zh-TW" altLang="en-US"/>
        </a:p>
      </dgm:t>
    </dgm:pt>
    <dgm:pt modelId="{DAED090B-38A1-4279-88C2-A985E5CE4D62}" type="sibTrans" cxnId="{8B5C61BE-DFB4-447C-98CB-D225DBE7230E}">
      <dgm:prSet/>
      <dgm:spPr/>
      <dgm:t>
        <a:bodyPr/>
        <a:lstStyle/>
        <a:p>
          <a:endParaRPr lang="zh-TW" altLang="en-US"/>
        </a:p>
      </dgm:t>
    </dgm:pt>
    <dgm:pt modelId="{721BF37C-E1DC-4561-A07C-AC31F0AEE3A1}">
      <dgm:prSet phldrT="[文字]" custT="1"/>
      <dgm:spPr/>
      <dgm:t>
        <a:bodyPr/>
        <a:lstStyle/>
        <a:p>
          <a:r>
            <a:rPr lang="en-US" altLang="zh-TW" sz="3200" spc="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5. </a:t>
          </a:r>
          <a:r>
            <a:rPr lang="zh-TW" altLang="en-US" sz="3200" spc="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結論</a:t>
          </a:r>
          <a:endParaRPr lang="zh-TW" altLang="en-US" sz="3200" spc="0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gm:t>
    </dgm:pt>
    <dgm:pt modelId="{BF6BE30F-0558-47FF-9B6A-549DB6E02FBD}" type="parTrans" cxnId="{A88190E2-C07A-4BE7-9733-D6D4D75E6FF3}">
      <dgm:prSet/>
      <dgm:spPr/>
      <dgm:t>
        <a:bodyPr/>
        <a:lstStyle/>
        <a:p>
          <a:endParaRPr lang="zh-TW" altLang="en-US"/>
        </a:p>
      </dgm:t>
    </dgm:pt>
    <dgm:pt modelId="{A142F117-D977-4CDB-B99F-B92D6417574D}" type="sibTrans" cxnId="{A88190E2-C07A-4BE7-9733-D6D4D75E6FF3}">
      <dgm:prSet/>
      <dgm:spPr/>
      <dgm:t>
        <a:bodyPr/>
        <a:lstStyle/>
        <a:p>
          <a:endParaRPr lang="zh-TW" altLang="en-US"/>
        </a:p>
      </dgm:t>
    </dgm:pt>
    <dgm:pt modelId="{1D0D2546-BB44-499B-AA1C-48C476531BD5}" type="pres">
      <dgm:prSet presAssocID="{CC51AC80-0571-43CE-9248-EC8483D0A04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E2BE570-EEBB-4BD8-AC26-940E0A098906}" type="pres">
      <dgm:prSet presAssocID="{A2ABDDAD-9D05-44BC-B652-64E38717D0E8}" presName="node" presStyleLbl="node1" presStyleIdx="0" presStyleCnt="5" custScaleX="150884" custScaleY="6566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zh-TW" altLang="en-US"/>
        </a:p>
      </dgm:t>
    </dgm:pt>
    <dgm:pt modelId="{A2AFE8CD-D098-4873-A449-E3DE562D1B3C}" type="pres">
      <dgm:prSet presAssocID="{A2ABDDAD-9D05-44BC-B652-64E38717D0E8}" presName="spNode" presStyleCnt="0"/>
      <dgm:spPr/>
      <dgm:t>
        <a:bodyPr/>
        <a:lstStyle/>
        <a:p>
          <a:endParaRPr lang="zh-TW" altLang="en-US"/>
        </a:p>
      </dgm:t>
    </dgm:pt>
    <dgm:pt modelId="{16536024-95E3-4585-9EF6-D882B5FC16C0}" type="pres">
      <dgm:prSet presAssocID="{5FEFFD6D-90A1-4BBF-8A74-54DB4A160CD9}" presName="sibTrans" presStyleLbl="sibTrans1D1" presStyleIdx="0" presStyleCnt="5"/>
      <dgm:spPr/>
      <dgm:t>
        <a:bodyPr/>
        <a:lstStyle/>
        <a:p>
          <a:endParaRPr lang="zh-TW" altLang="en-US"/>
        </a:p>
      </dgm:t>
    </dgm:pt>
    <dgm:pt modelId="{291148D4-E43A-41E1-A7DA-D23C0492FBCC}" type="pres">
      <dgm:prSet presAssocID="{BB8F22F5-6C8B-409D-A11A-26E650487933}" presName="node" presStyleLbl="node1" presStyleIdx="1" presStyleCnt="5" custScaleX="150884" custScaleY="65499" custRadScaleRad="100073" custRadScaleInc="4531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zh-TW" altLang="en-US"/>
        </a:p>
      </dgm:t>
    </dgm:pt>
    <dgm:pt modelId="{D57AB260-FD6C-487F-9C8D-AFE7E2FE415A}" type="pres">
      <dgm:prSet presAssocID="{BB8F22F5-6C8B-409D-A11A-26E650487933}" presName="spNode" presStyleCnt="0"/>
      <dgm:spPr/>
      <dgm:t>
        <a:bodyPr/>
        <a:lstStyle/>
        <a:p>
          <a:endParaRPr lang="zh-TW" altLang="en-US"/>
        </a:p>
      </dgm:t>
    </dgm:pt>
    <dgm:pt modelId="{D42F3378-CB34-4FE3-BE8B-18DB7D759226}" type="pres">
      <dgm:prSet presAssocID="{884936E2-F2BC-45AB-AE73-7149F3516747}" presName="sibTrans" presStyleLbl="sibTrans1D1" presStyleIdx="1" presStyleCnt="5"/>
      <dgm:spPr/>
      <dgm:t>
        <a:bodyPr/>
        <a:lstStyle/>
        <a:p>
          <a:endParaRPr lang="zh-TW" altLang="en-US"/>
        </a:p>
      </dgm:t>
    </dgm:pt>
    <dgm:pt modelId="{C8321497-6768-4584-9E38-4189B7D024B5}" type="pres">
      <dgm:prSet presAssocID="{5F5C0F71-6074-4D81-8AB1-DC7E3CD422A0}" presName="node" presStyleLbl="node1" presStyleIdx="2" presStyleCnt="5" custScaleX="150884" custScaleY="65499" custRadScaleRad="105973" custRadScaleInc="-17642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zh-TW" altLang="en-US"/>
        </a:p>
      </dgm:t>
    </dgm:pt>
    <dgm:pt modelId="{DCE5AE8D-1A97-48C7-8F1F-34C833F6B7B9}" type="pres">
      <dgm:prSet presAssocID="{5F5C0F71-6074-4D81-8AB1-DC7E3CD422A0}" presName="spNode" presStyleCnt="0"/>
      <dgm:spPr/>
      <dgm:t>
        <a:bodyPr/>
        <a:lstStyle/>
        <a:p>
          <a:endParaRPr lang="zh-TW" altLang="en-US"/>
        </a:p>
      </dgm:t>
    </dgm:pt>
    <dgm:pt modelId="{6D8EE9FF-CA6B-413D-AC04-170205C0C7F3}" type="pres">
      <dgm:prSet presAssocID="{B01D81C7-4B10-4C3C-9870-1B61CF83EE0C}" presName="sibTrans" presStyleLbl="sibTrans1D1" presStyleIdx="2" presStyleCnt="5"/>
      <dgm:spPr/>
      <dgm:t>
        <a:bodyPr/>
        <a:lstStyle/>
        <a:p>
          <a:endParaRPr lang="zh-TW" altLang="en-US"/>
        </a:p>
      </dgm:t>
    </dgm:pt>
    <dgm:pt modelId="{B057C6B8-4D31-4525-8F89-61E100CF79BD}" type="pres">
      <dgm:prSet presAssocID="{273010C2-C783-4B5B-BD25-576E1D4863C6}" presName="node" presStyleLbl="node1" presStyleIdx="3" presStyleCnt="5" custScaleX="150880" custScaleY="65499" custRadScaleRad="107258" custRadScaleInc="20996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zh-TW" altLang="en-US"/>
        </a:p>
      </dgm:t>
    </dgm:pt>
    <dgm:pt modelId="{B98F5ED2-C792-489B-914B-9F41747EF021}" type="pres">
      <dgm:prSet presAssocID="{273010C2-C783-4B5B-BD25-576E1D4863C6}" presName="spNode" presStyleCnt="0"/>
      <dgm:spPr/>
      <dgm:t>
        <a:bodyPr/>
        <a:lstStyle/>
        <a:p>
          <a:endParaRPr lang="zh-TW" altLang="en-US"/>
        </a:p>
      </dgm:t>
    </dgm:pt>
    <dgm:pt modelId="{3B8C3CC4-F798-42BF-92AA-49147BFEB8C8}" type="pres">
      <dgm:prSet presAssocID="{DAED090B-38A1-4279-88C2-A985E5CE4D62}" presName="sibTrans" presStyleLbl="sibTrans1D1" presStyleIdx="3" presStyleCnt="5"/>
      <dgm:spPr/>
      <dgm:t>
        <a:bodyPr/>
        <a:lstStyle/>
        <a:p>
          <a:endParaRPr lang="zh-TW" altLang="en-US"/>
        </a:p>
      </dgm:t>
    </dgm:pt>
    <dgm:pt modelId="{4FE8870A-9925-4D55-A578-D2AAF9AFC16F}" type="pres">
      <dgm:prSet presAssocID="{721BF37C-E1DC-4561-A07C-AC31F0AEE3A1}" presName="node" presStyleLbl="node1" presStyleIdx="4" presStyleCnt="5" custScaleX="150884" custScaleY="65499" custRadScaleRad="100073" custRadScaleInc="-45319">
        <dgm:presLayoutVars>
          <dgm:bulletEnabled val="1"/>
        </dgm:presLayoutVars>
      </dgm:prSet>
      <dgm:spPr>
        <a:prstGeom prst="rect">
          <a:avLst/>
        </a:prstGeom>
      </dgm:spPr>
      <dgm:t>
        <a:bodyPr/>
        <a:lstStyle/>
        <a:p>
          <a:endParaRPr lang="zh-TW" altLang="en-US"/>
        </a:p>
      </dgm:t>
    </dgm:pt>
    <dgm:pt modelId="{DC0F3C98-FE9A-4562-9377-341FDCE324A5}" type="pres">
      <dgm:prSet presAssocID="{721BF37C-E1DC-4561-A07C-AC31F0AEE3A1}" presName="spNode" presStyleCnt="0"/>
      <dgm:spPr/>
      <dgm:t>
        <a:bodyPr/>
        <a:lstStyle/>
        <a:p>
          <a:endParaRPr lang="zh-TW" altLang="en-US"/>
        </a:p>
      </dgm:t>
    </dgm:pt>
    <dgm:pt modelId="{B94AC4E7-208C-4A82-9C1D-AADA24E50F5D}" type="pres">
      <dgm:prSet presAssocID="{A142F117-D977-4CDB-B99F-B92D6417574D}" presName="sibTrans" presStyleLbl="sibTrans1D1" presStyleIdx="4" presStyleCnt="5"/>
      <dgm:spPr/>
      <dgm:t>
        <a:bodyPr/>
        <a:lstStyle/>
        <a:p>
          <a:endParaRPr lang="zh-TW" altLang="en-US"/>
        </a:p>
      </dgm:t>
    </dgm:pt>
  </dgm:ptLst>
  <dgm:cxnLst>
    <dgm:cxn modelId="{9FE6DD18-472E-4834-B30C-859FA028292F}" srcId="{CC51AC80-0571-43CE-9248-EC8483D0A042}" destId="{5F5C0F71-6074-4D81-8AB1-DC7E3CD422A0}" srcOrd="2" destOrd="0" parTransId="{3180FD9D-1A5F-4F7A-97CB-69DED76676BB}" sibTransId="{B01D81C7-4B10-4C3C-9870-1B61CF83EE0C}"/>
    <dgm:cxn modelId="{8674046A-BC7F-455C-87AF-EFB4C4DD8A86}" type="presOf" srcId="{A142F117-D977-4CDB-B99F-B92D6417574D}" destId="{B94AC4E7-208C-4A82-9C1D-AADA24E50F5D}" srcOrd="0" destOrd="0" presId="urn:microsoft.com/office/officeart/2005/8/layout/cycle6"/>
    <dgm:cxn modelId="{B2EFC487-2926-4918-8DAB-39905607C7EC}" type="presOf" srcId="{A2ABDDAD-9D05-44BC-B652-64E38717D0E8}" destId="{1E2BE570-EEBB-4BD8-AC26-940E0A098906}" srcOrd="0" destOrd="0" presId="urn:microsoft.com/office/officeart/2005/8/layout/cycle6"/>
    <dgm:cxn modelId="{09C9D42B-C02F-4530-8166-530BF71724F9}" type="presOf" srcId="{5F5C0F71-6074-4D81-8AB1-DC7E3CD422A0}" destId="{C8321497-6768-4584-9E38-4189B7D024B5}" srcOrd="0" destOrd="0" presId="urn:microsoft.com/office/officeart/2005/8/layout/cycle6"/>
    <dgm:cxn modelId="{C39FAEA2-9C03-4260-BF73-1D33893F3665}" type="presOf" srcId="{CC51AC80-0571-43CE-9248-EC8483D0A042}" destId="{1D0D2546-BB44-499B-AA1C-48C476531BD5}" srcOrd="0" destOrd="0" presId="urn:microsoft.com/office/officeart/2005/8/layout/cycle6"/>
    <dgm:cxn modelId="{BA217867-0E49-457A-8264-ACE051B74F67}" type="presOf" srcId="{721BF37C-E1DC-4561-A07C-AC31F0AEE3A1}" destId="{4FE8870A-9925-4D55-A578-D2AAF9AFC16F}" srcOrd="0" destOrd="0" presId="urn:microsoft.com/office/officeart/2005/8/layout/cycle6"/>
    <dgm:cxn modelId="{A88190E2-C07A-4BE7-9733-D6D4D75E6FF3}" srcId="{CC51AC80-0571-43CE-9248-EC8483D0A042}" destId="{721BF37C-E1DC-4561-A07C-AC31F0AEE3A1}" srcOrd="4" destOrd="0" parTransId="{BF6BE30F-0558-47FF-9B6A-549DB6E02FBD}" sibTransId="{A142F117-D977-4CDB-B99F-B92D6417574D}"/>
    <dgm:cxn modelId="{B0E36CAB-A313-4DDC-9B30-265F0C464A5E}" type="presOf" srcId="{5FEFFD6D-90A1-4BBF-8A74-54DB4A160CD9}" destId="{16536024-95E3-4585-9EF6-D882B5FC16C0}" srcOrd="0" destOrd="0" presId="urn:microsoft.com/office/officeart/2005/8/layout/cycle6"/>
    <dgm:cxn modelId="{D66054E6-8917-4D99-854C-8650EC71D94D}" type="presOf" srcId="{BB8F22F5-6C8B-409D-A11A-26E650487933}" destId="{291148D4-E43A-41E1-A7DA-D23C0492FBCC}" srcOrd="0" destOrd="0" presId="urn:microsoft.com/office/officeart/2005/8/layout/cycle6"/>
    <dgm:cxn modelId="{1C7952BB-94D3-44EE-AB42-157904FC8709}" type="presOf" srcId="{B01D81C7-4B10-4C3C-9870-1B61CF83EE0C}" destId="{6D8EE9FF-CA6B-413D-AC04-170205C0C7F3}" srcOrd="0" destOrd="0" presId="urn:microsoft.com/office/officeart/2005/8/layout/cycle6"/>
    <dgm:cxn modelId="{8B5C61BE-DFB4-447C-98CB-D225DBE7230E}" srcId="{CC51AC80-0571-43CE-9248-EC8483D0A042}" destId="{273010C2-C783-4B5B-BD25-576E1D4863C6}" srcOrd="3" destOrd="0" parTransId="{00358A91-5FDA-40D4-A47A-7858C42482EF}" sibTransId="{DAED090B-38A1-4279-88C2-A985E5CE4D62}"/>
    <dgm:cxn modelId="{F0DC7792-9947-4DBF-A70B-02DD80BFBEF9}" srcId="{CC51AC80-0571-43CE-9248-EC8483D0A042}" destId="{BB8F22F5-6C8B-409D-A11A-26E650487933}" srcOrd="1" destOrd="0" parTransId="{E2AA4965-FF11-4F48-A158-0139C514A02F}" sibTransId="{884936E2-F2BC-45AB-AE73-7149F3516747}"/>
    <dgm:cxn modelId="{05FCCBCD-5E14-4205-ABB9-C01CDBEFB375}" type="presOf" srcId="{273010C2-C783-4B5B-BD25-576E1D4863C6}" destId="{B057C6B8-4D31-4525-8F89-61E100CF79BD}" srcOrd="0" destOrd="0" presId="urn:microsoft.com/office/officeart/2005/8/layout/cycle6"/>
    <dgm:cxn modelId="{3F58540E-48E3-48FD-A364-AC1381C41670}" type="presOf" srcId="{DAED090B-38A1-4279-88C2-A985E5CE4D62}" destId="{3B8C3CC4-F798-42BF-92AA-49147BFEB8C8}" srcOrd="0" destOrd="0" presId="urn:microsoft.com/office/officeart/2005/8/layout/cycle6"/>
    <dgm:cxn modelId="{64256724-7BC4-4305-9290-90B2FA955614}" type="presOf" srcId="{884936E2-F2BC-45AB-AE73-7149F3516747}" destId="{D42F3378-CB34-4FE3-BE8B-18DB7D759226}" srcOrd="0" destOrd="0" presId="urn:microsoft.com/office/officeart/2005/8/layout/cycle6"/>
    <dgm:cxn modelId="{075581BC-EEA2-4854-9BC8-8A9DABD7151A}" srcId="{CC51AC80-0571-43CE-9248-EC8483D0A042}" destId="{A2ABDDAD-9D05-44BC-B652-64E38717D0E8}" srcOrd="0" destOrd="0" parTransId="{58B51E23-ADBE-4ABB-8CA8-DADEA14D4EB9}" sibTransId="{5FEFFD6D-90A1-4BBF-8A74-54DB4A160CD9}"/>
    <dgm:cxn modelId="{032CF321-F68E-4435-910C-AAE4B0FCAE50}" type="presParOf" srcId="{1D0D2546-BB44-499B-AA1C-48C476531BD5}" destId="{1E2BE570-EEBB-4BD8-AC26-940E0A098906}" srcOrd="0" destOrd="0" presId="urn:microsoft.com/office/officeart/2005/8/layout/cycle6"/>
    <dgm:cxn modelId="{B8D53312-D5F4-49BB-A956-531C9DC319B6}" type="presParOf" srcId="{1D0D2546-BB44-499B-AA1C-48C476531BD5}" destId="{A2AFE8CD-D098-4873-A449-E3DE562D1B3C}" srcOrd="1" destOrd="0" presId="urn:microsoft.com/office/officeart/2005/8/layout/cycle6"/>
    <dgm:cxn modelId="{87058925-E1CA-48D9-979A-5AC11D4F6E89}" type="presParOf" srcId="{1D0D2546-BB44-499B-AA1C-48C476531BD5}" destId="{16536024-95E3-4585-9EF6-D882B5FC16C0}" srcOrd="2" destOrd="0" presId="urn:microsoft.com/office/officeart/2005/8/layout/cycle6"/>
    <dgm:cxn modelId="{BBDB0DF3-2B5C-40BA-A62C-EF033153ABB8}" type="presParOf" srcId="{1D0D2546-BB44-499B-AA1C-48C476531BD5}" destId="{291148D4-E43A-41E1-A7DA-D23C0492FBCC}" srcOrd="3" destOrd="0" presId="urn:microsoft.com/office/officeart/2005/8/layout/cycle6"/>
    <dgm:cxn modelId="{AE0F6F1A-26AB-4FA3-81D9-1AF334CC76E2}" type="presParOf" srcId="{1D0D2546-BB44-499B-AA1C-48C476531BD5}" destId="{D57AB260-FD6C-487F-9C8D-AFE7E2FE415A}" srcOrd="4" destOrd="0" presId="urn:microsoft.com/office/officeart/2005/8/layout/cycle6"/>
    <dgm:cxn modelId="{F1B89864-5CA8-4975-AD13-AC6281DB282A}" type="presParOf" srcId="{1D0D2546-BB44-499B-AA1C-48C476531BD5}" destId="{D42F3378-CB34-4FE3-BE8B-18DB7D759226}" srcOrd="5" destOrd="0" presId="urn:microsoft.com/office/officeart/2005/8/layout/cycle6"/>
    <dgm:cxn modelId="{18C98A52-1E2D-4BCF-9422-E4B2D4CDA422}" type="presParOf" srcId="{1D0D2546-BB44-499B-AA1C-48C476531BD5}" destId="{C8321497-6768-4584-9E38-4189B7D024B5}" srcOrd="6" destOrd="0" presId="urn:microsoft.com/office/officeart/2005/8/layout/cycle6"/>
    <dgm:cxn modelId="{3FA9C74F-C3D3-442B-941D-343C58E60DD1}" type="presParOf" srcId="{1D0D2546-BB44-499B-AA1C-48C476531BD5}" destId="{DCE5AE8D-1A97-48C7-8F1F-34C833F6B7B9}" srcOrd="7" destOrd="0" presId="urn:microsoft.com/office/officeart/2005/8/layout/cycle6"/>
    <dgm:cxn modelId="{A5AEF19D-F5CE-491D-BC30-3AF4EC364D48}" type="presParOf" srcId="{1D0D2546-BB44-499B-AA1C-48C476531BD5}" destId="{6D8EE9FF-CA6B-413D-AC04-170205C0C7F3}" srcOrd="8" destOrd="0" presId="urn:microsoft.com/office/officeart/2005/8/layout/cycle6"/>
    <dgm:cxn modelId="{03873BF8-B9B6-41DF-A9FD-358F04AFA6ED}" type="presParOf" srcId="{1D0D2546-BB44-499B-AA1C-48C476531BD5}" destId="{B057C6B8-4D31-4525-8F89-61E100CF79BD}" srcOrd="9" destOrd="0" presId="urn:microsoft.com/office/officeart/2005/8/layout/cycle6"/>
    <dgm:cxn modelId="{5DCACEBF-85B5-4D7A-AFF7-E4EC360B3BFB}" type="presParOf" srcId="{1D0D2546-BB44-499B-AA1C-48C476531BD5}" destId="{B98F5ED2-C792-489B-914B-9F41747EF021}" srcOrd="10" destOrd="0" presId="urn:microsoft.com/office/officeart/2005/8/layout/cycle6"/>
    <dgm:cxn modelId="{605192B5-6DD7-42E8-81B5-A5E215C1ADCE}" type="presParOf" srcId="{1D0D2546-BB44-499B-AA1C-48C476531BD5}" destId="{3B8C3CC4-F798-42BF-92AA-49147BFEB8C8}" srcOrd="11" destOrd="0" presId="urn:microsoft.com/office/officeart/2005/8/layout/cycle6"/>
    <dgm:cxn modelId="{6EA06573-105E-4614-B134-DFEC96395531}" type="presParOf" srcId="{1D0D2546-BB44-499B-AA1C-48C476531BD5}" destId="{4FE8870A-9925-4D55-A578-D2AAF9AFC16F}" srcOrd="12" destOrd="0" presId="urn:microsoft.com/office/officeart/2005/8/layout/cycle6"/>
    <dgm:cxn modelId="{1603ED35-A11D-4427-B560-FC6FF848AAFA}" type="presParOf" srcId="{1D0D2546-BB44-499B-AA1C-48C476531BD5}" destId="{DC0F3C98-FE9A-4562-9377-341FDCE324A5}" srcOrd="13" destOrd="0" presId="urn:microsoft.com/office/officeart/2005/8/layout/cycle6"/>
    <dgm:cxn modelId="{380A4E9A-E621-4885-95D3-7200F62F2FD4}" type="presParOf" srcId="{1D0D2546-BB44-499B-AA1C-48C476531BD5}" destId="{B94AC4E7-208C-4A82-9C1D-AADA24E50F5D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2BE570-EEBB-4BD8-AC26-940E0A098906}">
      <dsp:nvSpPr>
        <dsp:cNvPr id="0" name=""/>
        <dsp:cNvSpPr/>
      </dsp:nvSpPr>
      <dsp:spPr>
        <a:xfrm>
          <a:off x="2821062" y="103597"/>
          <a:ext cx="2710802" cy="76680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kern="1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1. </a:t>
          </a:r>
          <a:r>
            <a:rPr lang="zh-TW" altLang="en-US" sz="3200" kern="120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題目</a:t>
          </a:r>
          <a:r>
            <a:rPr lang="zh-TW" altLang="en-US" sz="3200" kern="120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頁</a:t>
          </a:r>
          <a:endParaRPr lang="zh-TW" altLang="en-US" sz="3200" kern="1200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sp:txBody>
      <dsp:txXfrm>
        <a:off x="2821062" y="103597"/>
        <a:ext cx="2710802" cy="766800"/>
      </dsp:txXfrm>
    </dsp:sp>
    <dsp:sp modelId="{16536024-95E3-4585-9EF6-D882B5FC16C0}">
      <dsp:nvSpPr>
        <dsp:cNvPr id="0" name=""/>
        <dsp:cNvSpPr/>
      </dsp:nvSpPr>
      <dsp:spPr>
        <a:xfrm>
          <a:off x="1597147" y="768913"/>
          <a:ext cx="4666642" cy="4666642"/>
        </a:xfrm>
        <a:custGeom>
          <a:avLst/>
          <a:gdLst/>
          <a:ahLst/>
          <a:cxnLst/>
          <a:rect l="0" t="0" r="0" b="0"/>
          <a:pathLst>
            <a:path>
              <a:moveTo>
                <a:pt x="3032429" y="107195"/>
              </a:moveTo>
              <a:arcTo wR="2333321" hR="2333321" stAng="17246085" swAng="2877583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1148D4-E43A-41E1-A7DA-D23C0492FBCC}">
      <dsp:nvSpPr>
        <dsp:cNvPr id="0" name=""/>
        <dsp:cNvSpPr/>
      </dsp:nvSpPr>
      <dsp:spPr>
        <a:xfrm>
          <a:off x="5138063" y="2148309"/>
          <a:ext cx="2710802" cy="764896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kern="1200" spc="-3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2. </a:t>
          </a:r>
          <a:r>
            <a:rPr lang="zh-TW" altLang="en-US" sz="3200" kern="1200" spc="-3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研究背景</a:t>
          </a:r>
          <a:endParaRPr lang="zh-TW" altLang="en-US" sz="3200" kern="1200" spc="-300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sp:txBody>
      <dsp:txXfrm>
        <a:off x="5138063" y="2148309"/>
        <a:ext cx="2710802" cy="764896"/>
      </dsp:txXfrm>
    </dsp:sp>
    <dsp:sp modelId="{D42F3378-CB34-4FE3-BE8B-18DB7D759226}">
      <dsp:nvSpPr>
        <dsp:cNvPr id="0" name=""/>
        <dsp:cNvSpPr/>
      </dsp:nvSpPr>
      <dsp:spPr>
        <a:xfrm>
          <a:off x="1847355" y="722417"/>
          <a:ext cx="4666642" cy="4666642"/>
        </a:xfrm>
        <a:custGeom>
          <a:avLst/>
          <a:gdLst/>
          <a:ahLst/>
          <a:cxnLst/>
          <a:rect l="0" t="0" r="0" b="0"/>
          <a:pathLst>
            <a:path>
              <a:moveTo>
                <a:pt x="4663131" y="2205368"/>
              </a:moveTo>
              <a:arcTo wR="2333321" hR="2333321" stAng="21411389" swAng="2145331"/>
            </a:path>
          </a:pathLst>
        </a:custGeom>
        <a:noFill/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321497-6768-4584-9E38-4189B7D024B5}">
      <dsp:nvSpPr>
        <dsp:cNvPr id="0" name=""/>
        <dsp:cNvSpPr/>
      </dsp:nvSpPr>
      <dsp:spPr>
        <a:xfrm>
          <a:off x="4418202" y="4325552"/>
          <a:ext cx="2710802" cy="764896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kern="1200" spc="-3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3. </a:t>
          </a:r>
          <a:r>
            <a:rPr lang="zh-TW" altLang="en-US" sz="3200" kern="1200" spc="-3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研究流程</a:t>
          </a:r>
          <a:endParaRPr lang="zh-TW" altLang="en-US" sz="3200" kern="1200" spc="-300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sp:txBody>
      <dsp:txXfrm>
        <a:off x="4418202" y="4325552"/>
        <a:ext cx="2710802" cy="764896"/>
      </dsp:txXfrm>
    </dsp:sp>
    <dsp:sp modelId="{6D8EE9FF-CA6B-413D-AC04-170205C0C7F3}">
      <dsp:nvSpPr>
        <dsp:cNvPr id="0" name=""/>
        <dsp:cNvSpPr/>
      </dsp:nvSpPr>
      <dsp:spPr>
        <a:xfrm>
          <a:off x="1806465" y="657023"/>
          <a:ext cx="4666642" cy="4666642"/>
        </a:xfrm>
        <a:custGeom>
          <a:avLst/>
          <a:gdLst/>
          <a:ahLst/>
          <a:cxnLst/>
          <a:rect l="0" t="0" r="0" b="0"/>
          <a:pathLst>
            <a:path>
              <a:moveTo>
                <a:pt x="3331813" y="4442207"/>
              </a:moveTo>
              <a:arcTo wR="2333321" hR="2333321" stAng="3879834" swAng="3040363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57C6B8-4D31-4525-8F89-61E100CF79BD}">
      <dsp:nvSpPr>
        <dsp:cNvPr id="0" name=""/>
        <dsp:cNvSpPr/>
      </dsp:nvSpPr>
      <dsp:spPr>
        <a:xfrm>
          <a:off x="1177910" y="4325543"/>
          <a:ext cx="2710730" cy="764896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kern="1200" spc="-3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4. </a:t>
          </a:r>
          <a:r>
            <a:rPr lang="zh-TW" altLang="en-US" sz="3200" kern="1200" spc="-3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研究發現</a:t>
          </a:r>
          <a:endParaRPr lang="zh-TW" altLang="en-US" sz="3200" kern="1200" spc="-300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sp:txBody>
      <dsp:txXfrm>
        <a:off x="1177910" y="4325543"/>
        <a:ext cx="2710730" cy="764896"/>
      </dsp:txXfrm>
    </dsp:sp>
    <dsp:sp modelId="{3B8C3CC4-F798-42BF-92AA-49147BFEB8C8}">
      <dsp:nvSpPr>
        <dsp:cNvPr id="0" name=""/>
        <dsp:cNvSpPr/>
      </dsp:nvSpPr>
      <dsp:spPr>
        <a:xfrm>
          <a:off x="1835027" y="776040"/>
          <a:ext cx="4666642" cy="4666642"/>
        </a:xfrm>
        <a:custGeom>
          <a:avLst/>
          <a:gdLst/>
          <a:ahLst/>
          <a:cxnLst/>
          <a:rect l="0" t="0" r="0" b="0"/>
          <a:pathLst>
            <a:path>
              <a:moveTo>
                <a:pt x="334491" y="3537093"/>
              </a:moveTo>
              <a:arcTo wR="2333321" hR="2333321" stAng="8936521" swAng="2131440"/>
            </a:path>
          </a:pathLst>
        </a:custGeom>
        <a:noFill/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E8870A-9925-4D55-A578-D2AAF9AFC16F}">
      <dsp:nvSpPr>
        <dsp:cNvPr id="0" name=""/>
        <dsp:cNvSpPr/>
      </dsp:nvSpPr>
      <dsp:spPr>
        <a:xfrm>
          <a:off x="504061" y="2148309"/>
          <a:ext cx="2710802" cy="764896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3200" kern="1200" spc="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5. </a:t>
          </a:r>
          <a:r>
            <a:rPr lang="zh-TW" altLang="en-US" sz="3200" kern="1200" spc="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rPr>
            <a:t>結論</a:t>
          </a:r>
          <a:endParaRPr lang="zh-TW" altLang="en-US" sz="3200" kern="1200" spc="0" dirty="0">
            <a:latin typeface="Times New Roman" panose="02020603050405020304" pitchFamily="18" charset="0"/>
            <a:ea typeface="標楷體" panose="03000509000000000000" pitchFamily="65" charset="-120"/>
            <a:cs typeface="Times New Roman" panose="02020603050405020304" pitchFamily="18" charset="0"/>
          </a:endParaRPr>
        </a:p>
      </dsp:txBody>
      <dsp:txXfrm>
        <a:off x="504061" y="2148309"/>
        <a:ext cx="2710802" cy="764896"/>
      </dsp:txXfrm>
    </dsp:sp>
    <dsp:sp modelId="{B94AC4E7-208C-4A82-9C1D-AADA24E50F5D}">
      <dsp:nvSpPr>
        <dsp:cNvPr id="0" name=""/>
        <dsp:cNvSpPr/>
      </dsp:nvSpPr>
      <dsp:spPr>
        <a:xfrm>
          <a:off x="2089137" y="768913"/>
          <a:ext cx="4666642" cy="4666642"/>
        </a:xfrm>
        <a:custGeom>
          <a:avLst/>
          <a:gdLst/>
          <a:ahLst/>
          <a:cxnLst/>
          <a:rect l="0" t="0" r="0" b="0"/>
          <a:pathLst>
            <a:path>
              <a:moveTo>
                <a:pt x="211875" y="1361799"/>
              </a:moveTo>
              <a:arcTo wR="2333321" hR="2333321" stAng="12276333" swAng="2877583"/>
            </a:path>
          </a:pathLst>
        </a:custGeom>
        <a:noFill/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05320A8-5BAC-4C59-8A0E-B16F8746AB41}" type="datetimeFigureOut">
              <a:rPr lang="zh-TW" altLang="en-US"/>
              <a:pPr>
                <a:defRPr/>
              </a:pPr>
              <a:t>2018/6/7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smtClean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C99DAB8-C3AD-4009-B432-294D443E2F4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845755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1452760"/>
            <a:ext cx="7406640" cy="1472184"/>
          </a:xfrm>
        </p:spPr>
        <p:txBody>
          <a:bodyPr anchor="b">
            <a:noAutofit/>
          </a:bodyPr>
          <a:lstStyle>
            <a:lvl1pPr algn="l">
              <a:defRPr sz="5200">
                <a:latin typeface="華康粗圓體(P)" panose="020F0700000000000000" pitchFamily="34" charset="-120"/>
                <a:ea typeface="華康粗圓體(P)" panose="020F0700000000000000" pitchFamily="34" charset="-120"/>
              </a:defRPr>
            </a:lvl1pPr>
            <a:extLst/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4653136"/>
            <a:ext cx="7406640" cy="1752600"/>
          </a:xfrm>
        </p:spPr>
        <p:txBody>
          <a:bodyPr tIns="0" anchor="ctr">
            <a:normAutofit/>
          </a:bodyPr>
          <a:lstStyle>
            <a:lvl1pPr marL="27432" indent="0" algn="ctr">
              <a:buNone/>
              <a:defRPr sz="3200">
                <a:solidFill>
                  <a:srgbClr val="0070C0"/>
                </a:solidFill>
                <a:latin typeface="華康粗黑體(P)" panose="020B0700000000000000" pitchFamily="34" charset="-120"/>
                <a:ea typeface="華康粗黑體(P)" panose="020B0700000000000000" pitchFamily="34" charset="-12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dirty="0" smtClean="0"/>
              <a:t>按一下以編輯母片副標題樣式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182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0B8DF-67A1-4C43-A883-45D754167D3D}" type="datetimeFigureOut">
              <a:rPr lang="zh-TW" altLang="en-US"/>
              <a:pPr>
                <a:defRPr/>
              </a:pPr>
              <a:t>2018/6/7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C739B-0C22-4200-BB7E-1923B3EF087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572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3652E2-9F44-4EA0-905D-F66C4FBE53E4}" type="datetimeFigureOut">
              <a:rPr lang="zh-TW" altLang="en-US"/>
              <a:pPr>
                <a:defRPr/>
              </a:pPr>
              <a:t>2018/6/7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B112E2-3E75-4300-8C37-499E7297665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642318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32E95-21A4-4D3B-8487-1F53FAAAA669}" type="datetimeFigureOut">
              <a:rPr lang="zh-TW" altLang="en-US"/>
              <a:pPr>
                <a:defRPr/>
              </a:pPr>
              <a:t>2018/6/7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B4547-E5FE-481D-87D3-2C29CB6C3AE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38980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F3EF5-A250-4426-BB4C-5957772637EC}" type="datetimeFigureOut">
              <a:rPr lang="zh-TW" altLang="en-US"/>
              <a:pPr>
                <a:defRPr/>
              </a:pPr>
              <a:t>2018/6/7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B1A4E-1E2C-4F4E-A358-DB8AD9B627A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0374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8DEE2-1658-48D9-A690-9732436AFC50}" type="datetimeFigureOut">
              <a:rPr lang="zh-TW" altLang="en-US"/>
              <a:pPr>
                <a:defRPr/>
              </a:pPr>
              <a:t>2018/6/7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7305D-E01F-40D7-ABE5-2CC6804A523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09319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062523-21EA-4A18-9A70-AB5C02F4EA78}" type="datetimeFigureOut">
              <a:rPr lang="zh-TW" altLang="en-US"/>
              <a:pPr>
                <a:defRPr/>
              </a:pPr>
              <a:t>2018/6/7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2FEA5-FBB4-41AE-AFC4-07ED42CD1E2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593288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45957-BEA4-45EB-9D1B-436682742987}" type="datetimeFigureOut">
              <a:rPr lang="zh-TW" altLang="en-US"/>
              <a:pPr>
                <a:defRPr/>
              </a:pPr>
              <a:t>2018/6/7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25D63-7841-45E7-8E74-DD9B60935B2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124848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3F5F10-1412-482C-AF1B-B602B9AFCE3F}" type="datetimeFigureOut">
              <a:rPr lang="zh-TW" altLang="en-US"/>
              <a:pPr>
                <a:defRPr/>
              </a:pPr>
              <a:t>2018/6/7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FA416A-7394-44B1-AADC-D9E490987E7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11268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EEB1A-6F4B-418C-8BE2-70E4A64A9D1D}" type="datetimeFigureOut">
              <a:rPr lang="zh-TW" altLang="en-US"/>
              <a:pPr>
                <a:defRPr/>
              </a:pPr>
              <a:t>2018/6/7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D148E-2561-4C29-9E21-A94C8243784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928153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043E8B-C05F-49A9-9022-54B2F0FD2810}" type="datetimeFigureOut">
              <a:rPr lang="zh-TW" altLang="en-US"/>
              <a:pPr>
                <a:defRPr/>
              </a:pPr>
              <a:t>2018/6/7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3139BF-4222-402A-BB40-8277E4D3339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9341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sz="4400">
                <a:solidFill>
                  <a:srgbClr val="C00000"/>
                </a:solidFill>
              </a:defRPr>
            </a:lvl1pPr>
            <a:extLst/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400"/>
            </a:lvl1pPr>
            <a:extLst/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</p:txBody>
      </p:sp>
    </p:spTree>
    <p:extLst>
      <p:ext uri="{BB962C8B-B14F-4D97-AF65-F5344CB8AC3E}">
        <p14:creationId xmlns:p14="http://schemas.microsoft.com/office/powerpoint/2010/main" val="24665222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9A625A-DA25-44D8-961E-63A947A9B653}" type="datetimeFigureOut">
              <a:rPr lang="zh-TW" altLang="en-US"/>
              <a:pPr>
                <a:defRPr/>
              </a:pPr>
              <a:t>2018/6/7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D2E6D-0802-4680-BBBC-7EBA4D68AC8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60666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圓角矩形 5"/>
          <p:cNvSpPr/>
          <p:nvPr/>
        </p:nvSpPr>
        <p:spPr>
          <a:xfrm>
            <a:off x="419100" y="433388"/>
            <a:ext cx="8305800" cy="4219575"/>
          </a:xfrm>
          <a:prstGeom prst="roundRect">
            <a:avLst>
              <a:gd name="adj" fmla="val 4578"/>
            </a:avLst>
          </a:prstGeom>
          <a:solidFill>
            <a:srgbClr val="F7C8CF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solidFill>
                <a:schemeClr val="bg1"/>
              </a:solidFill>
            </a:endParaRPr>
          </a:p>
        </p:txBody>
      </p:sp>
      <p:pic>
        <p:nvPicPr>
          <p:cNvPr id="7" name="圖片 1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0363" y="6208713"/>
            <a:ext cx="1728788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標題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600" b="1">
                <a:solidFill>
                  <a:schemeClr val="bg1"/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  <a:latin typeface="華康中圓體(P)" panose="020F0500000000000000" pitchFamily="34" charset="-120"/>
                <a:ea typeface="華康中圓體(P)" panose="020F0500000000000000" pitchFamily="34" charset="-120"/>
                <a:cs typeface="Times New Roman" panose="02020603050405020304" pitchFamily="18" charset="0"/>
              </a:defRPr>
            </a:lvl1pPr>
            <a:extLst/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20" name="副標題 19"/>
          <p:cNvSpPr>
            <a:spLocks noGrp="1"/>
          </p:cNvSpPr>
          <p:nvPr>
            <p:ph type="subTitle" idx="1"/>
          </p:nvPr>
        </p:nvSpPr>
        <p:spPr>
          <a:xfrm>
            <a:off x="1763688" y="5157192"/>
            <a:ext cx="6044208" cy="648072"/>
          </a:xfrm>
        </p:spPr>
        <p:txBody>
          <a:bodyPr tIns="0" anchor="b">
            <a:normAutofit/>
          </a:bodyPr>
          <a:lstStyle>
            <a:lvl1pPr marL="36576" indent="0" algn="r">
              <a:spcBef>
                <a:spcPts val="0"/>
              </a:spcBef>
              <a:buNone/>
              <a:defRPr sz="3200">
                <a:solidFill>
                  <a:srgbClr val="0070C0"/>
                </a:solidFill>
                <a:latin typeface="華康粗黑體(P)" panose="020B0700000000000000" pitchFamily="34" charset="-120"/>
                <a:ea typeface="華康粗黑體(P)" panose="020B0700000000000000" pitchFamily="34" charset="-120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zh-TW" altLang="en-US" dirty="0" smtClean="0"/>
              <a:t>按一下以編輯母片副標題樣式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8335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6037B96-147D-4CB0-9423-F598A889C85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96721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圓角矩形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圓角矩形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DB5CE8-9625-4D2A-B5FB-FC6A1D66F2D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001198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182A52-8DFC-4A22-A18D-E0DAC8318E0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14582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A45632-BB82-4E0C-9C2F-839ED46816B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6096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3744AE-D07A-46C4-BC13-FC6EB7D30EB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23184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圓角矩形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3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F4BE45E-2812-40D3-8ED4-54CCA9F5AAB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774062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D0DE3DE-D622-4D8D-B325-DE0B67890BB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0947275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圓角矩形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6" name="圓角化單一角落矩形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/>
          </a:p>
        </p:txBody>
      </p:sp>
      <p:sp>
        <p:nvSpPr>
          <p:cNvPr id="7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8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794671D-923D-4DA0-A883-B2699663F79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5778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  <a:extLst/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</p:txBody>
      </p:sp>
    </p:spTree>
    <p:extLst>
      <p:ext uri="{BB962C8B-B14F-4D97-AF65-F5344CB8AC3E}">
        <p14:creationId xmlns:p14="http://schemas.microsoft.com/office/powerpoint/2010/main" val="338374076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C0799E4-A2C0-4AB4-B34C-2B472B1BF6C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17695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53F97C7-4D49-4AA2-A282-6C8162C0617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3176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  <a:extLst/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295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1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03648" y="418336"/>
            <a:ext cx="7344816" cy="6035000"/>
          </a:xfrm>
        </p:spPr>
        <p:txBody>
          <a:bodyPr anchor="t"/>
          <a:lstStyle>
            <a:lvl1pPr>
              <a:defRPr sz="3200">
                <a:latin typeface="華康中黑體(P)" panose="020B0500000000000000" pitchFamily="34" charset="-120"/>
                <a:ea typeface="華康中黑體(P)" panose="020B0500000000000000" pitchFamily="34" charset="-120"/>
              </a:defRPr>
            </a:lvl1pPr>
            <a:extLst/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4903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8363272" cy="763950"/>
          </a:xfrm>
          <a:ln>
            <a:noFill/>
          </a:ln>
        </p:spPr>
        <p:txBody>
          <a:bodyPr/>
          <a:lstStyle>
            <a:lvl1pPr algn="l">
              <a:lnSpc>
                <a:spcPts val="2000"/>
              </a:lnSpc>
              <a:buNone/>
              <a:defRPr sz="4400" b="1" cap="all" baseline="0"/>
            </a:lvl1pPr>
            <a:extLst/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268760"/>
            <a:ext cx="8153400" cy="485740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 marL="658368" indent="0">
              <a:buNone/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</p:txBody>
      </p:sp>
    </p:spTree>
    <p:extLst>
      <p:ext uri="{BB962C8B-B14F-4D97-AF65-F5344CB8AC3E}">
        <p14:creationId xmlns:p14="http://schemas.microsoft.com/office/powerpoint/2010/main" val="266812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40324" y="1349421"/>
            <a:ext cx="8064123" cy="5220072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kumimoji="0" lang="en-US" sz="3200">
              <a:latin typeface="+mn-lt"/>
              <a:ea typeface="+mn-ea"/>
            </a:endParaRPr>
          </a:p>
        </p:txBody>
      </p:sp>
      <p:sp>
        <p:nvSpPr>
          <p:cNvPr id="6" name="流程圖: 程序 5"/>
          <p:cNvSpPr/>
          <p:nvPr/>
        </p:nvSpPr>
        <p:spPr>
          <a:xfrm rot="19468671">
            <a:off x="174625" y="1265238"/>
            <a:ext cx="685800" cy="20320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7" name="流程圖: 程序 6"/>
          <p:cNvSpPr/>
          <p:nvPr/>
        </p:nvSpPr>
        <p:spPr>
          <a:xfrm rot="2103354" flipH="1">
            <a:off x="8315325" y="1247775"/>
            <a:ext cx="649288" cy="20320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00642" y="188640"/>
            <a:ext cx="8491837" cy="720080"/>
          </a:xfrm>
        </p:spPr>
        <p:txBody>
          <a:bodyPr anchor="b">
            <a:noAutofit/>
          </a:bodyPr>
          <a:lstStyle>
            <a:lvl1pPr algn="l">
              <a:buNone/>
              <a:defRPr sz="4400" b="1">
                <a:effectLst/>
              </a:defRPr>
            </a:lvl1pPr>
            <a:extLst/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16524" y="1453483"/>
            <a:ext cx="7915916" cy="4012709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zh-TW" altLang="en-US" noProof="0" dirty="0" smtClean="0"/>
              <a:t>按一下圖示以新增圖片</a:t>
            </a:r>
            <a:endParaRPr lang="en-US" noProof="0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16524" y="5661248"/>
            <a:ext cx="7915916" cy="870012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9053400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7472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6586538" y="612775"/>
            <a:ext cx="957262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1325563" cy="4572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kumimoji="0">
                <a:latin typeface="+mn-lt"/>
                <a:ea typeface="+mn-ea"/>
              </a:defRPr>
            </a:lvl1pPr>
          </a:lstStyle>
          <a:p>
            <a:pPr>
              <a:defRPr/>
            </a:pPr>
            <a:fld id="{36337097-2394-4388-86DA-B47EAFF3FDF6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43280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3.xml"/><Relationship Id="rId7" Type="http://schemas.openxmlformats.org/officeDocument/2006/relationships/slideLayout" Target="../slideLayouts/slideLayout27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slideLayout" Target="../slideLayouts/slideLayout26.xml"/><Relationship Id="rId11" Type="http://schemas.openxmlformats.org/officeDocument/2006/relationships/slideLayout" Target="../slideLayouts/slideLayout31.xml"/><Relationship Id="rId5" Type="http://schemas.openxmlformats.org/officeDocument/2006/relationships/slideLayout" Target="../slideLayouts/slideLayout25.xml"/><Relationship Id="rId15" Type="http://schemas.openxmlformats.org/officeDocument/2006/relationships/image" Target="../media/image6.png"/><Relationship Id="rId10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4.xml"/><Relationship Id="rId9" Type="http://schemas.openxmlformats.org/officeDocument/2006/relationships/slideLayout" Target="../slideLayouts/slideLayout2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368425" y="581025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1032" name="文字版面配置區 8"/>
          <p:cNvSpPr>
            <a:spLocks noGrp="1"/>
          </p:cNvSpPr>
          <p:nvPr>
            <p:ph type="body" idx="1"/>
          </p:nvPr>
        </p:nvSpPr>
        <p:spPr bwMode="auto">
          <a:xfrm>
            <a:off x="1243013" y="1738313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</p:txBody>
      </p:sp>
      <p:sp>
        <p:nvSpPr>
          <p:cNvPr id="15" name="矩形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pic>
        <p:nvPicPr>
          <p:cNvPr id="1034" name="圖片 12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0363" y="6208713"/>
            <a:ext cx="1728788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圖片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568483"/>
            <a:ext cx="1807468" cy="179832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89" r:id="rId1"/>
    <p:sldLayoutId id="2147484577" r:id="rId2"/>
    <p:sldLayoutId id="2147484590" r:id="rId3"/>
    <p:sldLayoutId id="2147484591" r:id="rId4"/>
    <p:sldLayoutId id="2147484592" r:id="rId5"/>
    <p:sldLayoutId id="2147484593" r:id="rId6"/>
    <p:sldLayoutId id="2147484594" r:id="rId7"/>
    <p:sldLayoutId id="2147484595" r:id="rId8"/>
    <p:sldLayoutId id="2147484596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華康中圓體(P)" panose="020F0500000000000000" pitchFamily="34" charset="-120"/>
          <a:ea typeface="華康中圓體(P)" panose="020F0500000000000000" pitchFamily="34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華康中圓體(P)" pitchFamily="34" charset="-120"/>
          <a:ea typeface="華康中圓體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華康中圓體(P)" pitchFamily="34" charset="-120"/>
          <a:ea typeface="華康中圓體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華康中圓體(P)" pitchFamily="34" charset="-120"/>
          <a:ea typeface="華康中圓體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572314"/>
          </a:solidFill>
          <a:latin typeface="華康中圓體(P)" pitchFamily="34" charset="-120"/>
          <a:ea typeface="華康中圓體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rgbClr val="572314"/>
          </a:solidFill>
          <a:latin typeface="華康中圓體(P)" pitchFamily="34" charset="-120"/>
          <a:ea typeface="華康中圓體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rgbClr val="572314"/>
          </a:solidFill>
          <a:latin typeface="華康中圓體(P)" pitchFamily="34" charset="-120"/>
          <a:ea typeface="華康中圓體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rgbClr val="572314"/>
          </a:solidFill>
          <a:latin typeface="華康中圓體(P)" pitchFamily="34" charset="-120"/>
          <a:ea typeface="華康中圓體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rgbClr val="572314"/>
          </a:solidFill>
          <a:latin typeface="華康中圓體(P)" pitchFamily="34" charset="-120"/>
          <a:ea typeface="華康中圓體(P)" pitchFamily="34" charset="-12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400" kern="1200">
          <a:solidFill>
            <a:schemeClr val="tx1"/>
          </a:solidFill>
          <a:latin typeface="華康中黑體(P)" panose="020B0500000000000000" pitchFamily="34" charset="-120"/>
          <a:ea typeface="華康中黑體(P)" panose="020B0500000000000000" pitchFamily="34" charset="-120"/>
          <a:cs typeface="+mn-cs"/>
        </a:defRPr>
      </a:lvl1pPr>
      <a:lvl2pPr marL="4016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2051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347E49-6FBB-4391-B4DF-11C07299659A}" type="datetimeFigureOut">
              <a:rPr lang="zh-TW" altLang="en-US"/>
              <a:pPr>
                <a:defRPr/>
              </a:pPr>
              <a:t>2018/6/7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2DB96BA-5F22-4FA1-84C7-D3BE6A1D545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  <p:pic>
        <p:nvPicPr>
          <p:cNvPr id="2055" name="圖片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333375"/>
            <a:ext cx="1806575" cy="179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78" r:id="rId1"/>
    <p:sldLayoutId id="2147484579" r:id="rId2"/>
    <p:sldLayoutId id="2147484580" r:id="rId3"/>
    <p:sldLayoutId id="2147484581" r:id="rId4"/>
    <p:sldLayoutId id="2147484582" r:id="rId5"/>
    <p:sldLayoutId id="2147484583" r:id="rId6"/>
    <p:sldLayoutId id="2147484584" r:id="rId7"/>
    <p:sldLayoutId id="2147484585" r:id="rId8"/>
    <p:sldLayoutId id="2147484586" r:id="rId9"/>
    <p:sldLayoutId id="2147484587" r:id="rId10"/>
    <p:sldLayoutId id="2147484588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角矩形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9" name="圓角矩形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13" name="標題版面配置區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zh-TW" altLang="en-US" dirty="0" smtClean="0"/>
              <a:t>按一下以編輯母片標題樣式</a:t>
            </a:r>
            <a:endParaRPr lang="en-US" dirty="0"/>
          </a:p>
        </p:txBody>
      </p:sp>
      <p:sp>
        <p:nvSpPr>
          <p:cNvPr id="3079" name="文字版面配置區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TW" smtClean="0"/>
          </a:p>
        </p:txBody>
      </p:sp>
      <p:sp>
        <p:nvSpPr>
          <p:cNvPr id="25" name="日期版面配置區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ea typeface="新細明體" charset="-12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頁尾版面配置區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ea typeface="新細明體" charset="-120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  <a:ea typeface="新細明體" charset="-120"/>
              </a:defRPr>
            </a:lvl1pPr>
            <a:extLst/>
          </a:lstStyle>
          <a:p>
            <a:pPr>
              <a:defRPr/>
            </a:pPr>
            <a:fld id="{B8730FA1-4012-432D-B9E6-7AF324602F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3083" name="圖片 12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0363" y="6208713"/>
            <a:ext cx="1728788" cy="103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3300" y="433388"/>
            <a:ext cx="1517650" cy="1511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97" r:id="rId1"/>
    <p:sldLayoutId id="2147484598" r:id="rId2"/>
    <p:sldLayoutId id="2147484599" r:id="rId3"/>
    <p:sldLayoutId id="2147484600" r:id="rId4"/>
    <p:sldLayoutId id="2147484601" r:id="rId5"/>
    <p:sldLayoutId id="2147484602" r:id="rId6"/>
    <p:sldLayoutId id="2147484603" r:id="rId7"/>
    <p:sldLayoutId id="2147484604" r:id="rId8"/>
    <p:sldLayoutId id="2147484605" r:id="rId9"/>
    <p:sldLayoutId id="2147484606" r:id="rId10"/>
    <p:sldLayoutId id="21474846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華康中黑體(P)" panose="020B0500000000000000" pitchFamily="34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ea typeface="華康中黑體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ea typeface="華康中黑體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ea typeface="華康中黑體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ea typeface="華康中黑體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ea typeface="微軟正黑體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ea typeface="微軟正黑體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ea typeface="微軟正黑體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ea typeface="微軟正黑體" pitchFamily="34" charset="-12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華康中黑體(P)" panose="020B0500000000000000" pitchFamily="34" charset="-120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華康中黑體(P)" panose="020B0500000000000000" pitchFamily="34" charset="-120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華康中黑體(P)" panose="020B0500000000000000" pitchFamily="34" charset="-120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華康中黑體(P)" panose="020B0500000000000000" pitchFamily="34" charset="-120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華康中黑體(P)" panose="020B0500000000000000" pitchFamily="34" charset="-120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1892300" y="908050"/>
            <a:ext cx="5359400" cy="1471613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altLang="zh-TW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簡報內容</a:t>
            </a:r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重點</a:t>
            </a:r>
            <a:endParaRPr lang="zh-TW" altLang="en-US" sz="6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6" name="Picture 2" descr="C:\Users\mirukuchia\Desktop\專題製作CH4圖\使用\P3.jpg"/>
          <p:cNvPicPr>
            <a:picLocks noChangeAspect="1" noChangeArrowheads="1"/>
          </p:cNvPicPr>
          <p:nvPr/>
        </p:nvPicPr>
        <p:blipFill>
          <a:blip r:embed="rId2" cstate="screen">
            <a:extLst/>
          </a:blip>
          <a:srcRect/>
          <a:stretch>
            <a:fillRect/>
          </a:stretch>
        </p:blipFill>
        <p:spPr bwMode="auto">
          <a:xfrm>
            <a:off x="395536" y="4302000"/>
            <a:ext cx="2984853" cy="2556000"/>
          </a:xfrm>
          <a:prstGeom prst="rect">
            <a:avLst/>
          </a:prstGeom>
          <a:noFill/>
          <a:effectLst>
            <a:softEdge rad="317500"/>
          </a:effectLst>
          <a:extLst/>
        </p:spPr>
      </p:pic>
      <p:sp>
        <p:nvSpPr>
          <p:cNvPr id="5" name="矩形 4"/>
          <p:cNvSpPr/>
          <p:nvPr/>
        </p:nvSpPr>
        <p:spPr>
          <a:xfrm>
            <a:off x="1116013" y="2781300"/>
            <a:ext cx="7127875" cy="157003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zh-TW" altLang="en-US" sz="3200" b="1" dirty="0">
                <a:solidFill>
                  <a:srgbClr val="FF0000"/>
                </a:solidFill>
                <a:latin typeface="+mn-lt"/>
                <a:ea typeface="+mn-ea"/>
              </a:rPr>
              <a:t>簡報檔（至多</a:t>
            </a:r>
            <a:r>
              <a:rPr lang="en-US" altLang="zh-TW" sz="3200" b="1" dirty="0">
                <a:solidFill>
                  <a:srgbClr val="FF0000"/>
                </a:solidFill>
                <a:latin typeface="+mn-lt"/>
                <a:ea typeface="+mn-ea"/>
              </a:rPr>
              <a:t>10</a:t>
            </a:r>
            <a:r>
              <a:rPr lang="zh-TW" altLang="en-US" sz="3200" b="1" dirty="0">
                <a:solidFill>
                  <a:srgbClr val="FF0000"/>
                </a:solidFill>
                <a:latin typeface="+mn-lt"/>
                <a:ea typeface="+mn-ea"/>
              </a:rPr>
              <a:t>頁）</a:t>
            </a:r>
            <a:r>
              <a:rPr lang="zh-TW" altLang="en-US" sz="3200" b="1" dirty="0">
                <a:latin typeface="+mn-lt"/>
                <a:ea typeface="+mn-ea"/>
              </a:rPr>
              <a:t>。　　</a:t>
            </a:r>
            <a:endParaRPr lang="en-US" altLang="zh-TW" sz="3200" b="1" dirty="0">
              <a:latin typeface="+mn-lt"/>
              <a:ea typeface="+mn-ea"/>
            </a:endParaRPr>
          </a:p>
          <a:p>
            <a:pPr>
              <a:defRPr/>
            </a:pPr>
            <a:r>
              <a:rPr lang="zh-TW" altLang="en-US" sz="3200" b="1" dirty="0">
                <a:latin typeface="標楷體" pitchFamily="65" charset="-120"/>
                <a:ea typeface="標楷體" pitchFamily="65" charset="-120"/>
              </a:rPr>
              <a:t>請寄至：</a:t>
            </a:r>
            <a:r>
              <a:rPr lang="en-US" altLang="zh-TW" sz="3200" b="1" dirty="0">
                <a:solidFill>
                  <a:srgbClr val="0000FF"/>
                </a:solidFill>
                <a:latin typeface="+mn-lt"/>
                <a:ea typeface="+mn-ea"/>
              </a:rPr>
              <a:t>ctustmr@gmail.com</a:t>
            </a:r>
            <a:endParaRPr lang="en-US" altLang="zh-TW" sz="3200" dirty="0">
              <a:solidFill>
                <a:srgbClr val="0000FF"/>
              </a:solidFill>
              <a:latin typeface="+mn-lt"/>
              <a:ea typeface="+mn-ea"/>
            </a:endParaRPr>
          </a:p>
          <a:p>
            <a:pPr>
              <a:defRPr/>
            </a:pPr>
            <a:r>
              <a:rPr lang="zh-TW" altLang="en-US" sz="3200" b="1" dirty="0">
                <a:latin typeface="+mn-lt"/>
                <a:ea typeface="+mn-ea"/>
              </a:rPr>
              <a:t>檔名：</a:t>
            </a:r>
            <a:r>
              <a:rPr lang="zh-TW" altLang="en-US" sz="3200" b="1" dirty="0">
                <a:solidFill>
                  <a:srgbClr val="006600"/>
                </a:solidFill>
                <a:latin typeface="+mn-lt"/>
                <a:ea typeface="+mn-ea"/>
              </a:rPr>
              <a:t>考生編號</a:t>
            </a:r>
            <a:r>
              <a:rPr lang="en-US" altLang="zh-TW" sz="3200" b="1" dirty="0">
                <a:solidFill>
                  <a:srgbClr val="006600"/>
                </a:solidFill>
                <a:latin typeface="+mn-lt"/>
                <a:ea typeface="+mn-ea"/>
              </a:rPr>
              <a:t>_</a:t>
            </a:r>
            <a:r>
              <a:rPr lang="zh-TW" altLang="en-US" sz="3200" b="1" dirty="0">
                <a:solidFill>
                  <a:srgbClr val="006600"/>
                </a:solidFill>
                <a:latin typeface="+mn-lt"/>
                <a:ea typeface="+mn-ea"/>
              </a:rPr>
              <a:t>類群</a:t>
            </a:r>
            <a:r>
              <a:rPr lang="en-US" altLang="zh-TW" sz="3200" b="1" dirty="0">
                <a:solidFill>
                  <a:srgbClr val="006600"/>
                </a:solidFill>
                <a:latin typeface="+mn-lt"/>
                <a:ea typeface="+mn-ea"/>
              </a:rPr>
              <a:t>_</a:t>
            </a:r>
            <a:r>
              <a:rPr lang="zh-TW" altLang="en-US" sz="3200" b="1" dirty="0">
                <a:solidFill>
                  <a:srgbClr val="006600"/>
                </a:solidFill>
                <a:latin typeface="+mn-lt"/>
                <a:ea typeface="+mn-ea"/>
              </a:rPr>
              <a:t>姓名</a:t>
            </a:r>
            <a:r>
              <a:rPr lang="en-US" altLang="zh-TW" sz="3200" b="1" dirty="0">
                <a:solidFill>
                  <a:srgbClr val="006600"/>
                </a:solidFill>
                <a:latin typeface="+mn-lt"/>
                <a:ea typeface="+mn-ea"/>
              </a:rPr>
              <a:t>.</a:t>
            </a:r>
            <a:r>
              <a:rPr lang="en-US" altLang="zh-TW" sz="3200" b="1" dirty="0" err="1">
                <a:solidFill>
                  <a:srgbClr val="006600"/>
                </a:solidFill>
                <a:latin typeface="+mn-lt"/>
                <a:ea typeface="+mn-ea"/>
              </a:rPr>
              <a:t>pptx</a:t>
            </a:r>
            <a:endParaRPr lang="en-US" altLang="zh-TW" dirty="0">
              <a:solidFill>
                <a:srgbClr val="006600"/>
              </a:solidFill>
              <a:latin typeface="+mn-lt"/>
              <a:ea typeface="+mn-ea"/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280" y="476672"/>
            <a:ext cx="1807468" cy="17983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矩形 4"/>
          <p:cNvSpPr>
            <a:spLocks noChangeArrowheads="1"/>
          </p:cNvSpPr>
          <p:nvPr/>
        </p:nvSpPr>
        <p:spPr bwMode="auto">
          <a:xfrm>
            <a:off x="395288" y="1125538"/>
            <a:ext cx="8459787" cy="1800225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539750" indent="-457200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400">
                <a:solidFill>
                  <a:schemeClr val="tx1"/>
                </a:solidFill>
                <a:latin typeface="華康中黑體(P)" pitchFamily="34" charset="-120"/>
                <a:ea typeface="華康中黑體(P)" pitchFamily="34" charset="-12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defRPr sz="28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algn="just">
              <a:lnSpc>
                <a:spcPts val="4200"/>
              </a:lnSpc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u"/>
              <a:defRPr/>
            </a:pP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重點時間的分配比例大概為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1:2:3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。</a:t>
            </a:r>
            <a:endParaRPr lang="en-US" altLang="zh-TW" sz="3200" dirty="0" smtClean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algn="just">
              <a:lnSpc>
                <a:spcPts val="4200"/>
              </a:lnSpc>
              <a:spcAft>
                <a:spcPts val="60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以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6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分鐘時間分配，是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分鐘、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分鐘、</a:t>
            </a:r>
            <a:r>
              <a:rPr lang="en-US" altLang="zh-TW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</a:t>
            </a:r>
            <a:r>
              <a:rPr lang="zh-TW" altLang="en-US" sz="32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分鐘。</a:t>
            </a:r>
          </a:p>
        </p:txBody>
      </p:sp>
      <p:graphicFrame>
        <p:nvGraphicFramePr>
          <p:cNvPr id="24579" name="圖表 2"/>
          <p:cNvGraphicFramePr>
            <a:graphicFrameLocks/>
          </p:cNvGraphicFramePr>
          <p:nvPr/>
        </p:nvGraphicFramePr>
        <p:xfrm>
          <a:off x="2339975" y="1916113"/>
          <a:ext cx="8010525" cy="5373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4" r:id="rId3" imgW="8010838" imgH="5377138" progId="Excel.Chart.8">
                  <p:embed/>
                </p:oleObj>
              </mc:Choice>
              <mc:Fallback>
                <p:oleObj r:id="rId3" imgW="8010838" imgH="5377138" progId="Excel.Chart.8">
                  <p:embed/>
                  <p:pic>
                    <p:nvPicPr>
                      <p:cNvPr id="0" name="圖表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1916113"/>
                        <a:ext cx="8010525" cy="5373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矩形 4"/>
          <p:cNvSpPr/>
          <p:nvPr/>
        </p:nvSpPr>
        <p:spPr>
          <a:xfrm>
            <a:off x="611188" y="211138"/>
            <a:ext cx="4572000" cy="7699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kumimoji="0" lang="zh-TW" altLang="en-US" sz="4400" dirty="0">
                <a:solidFill>
                  <a:srgbClr val="572314"/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標楷體" panose="03000509000000000000" pitchFamily="65" charset="-120"/>
                <a:ea typeface="標楷體" panose="03000509000000000000" pitchFamily="65" charset="-120"/>
                <a:cs typeface="+mj-cs"/>
              </a:rPr>
              <a:t>簡報時間分配</a:t>
            </a:r>
            <a:endParaRPr lang="zh-TW" altLang="en-US" dirty="0">
              <a:solidFill>
                <a:srgbClr val="572314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4581" name="投影片編號版面配置區 2"/>
          <p:cNvSpPr txBox="1">
            <a:spLocks/>
          </p:cNvSpPr>
          <p:nvPr/>
        </p:nvSpPr>
        <p:spPr bwMode="auto">
          <a:xfrm>
            <a:off x="8748713" y="638175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400">
                <a:solidFill>
                  <a:schemeClr val="tx1"/>
                </a:solidFill>
                <a:latin typeface="華康中黑體(P)" pitchFamily="34" charset="-120"/>
                <a:ea typeface="華康中黑體(P)" pitchFamily="34" charset="-12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defRPr sz="28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886C49AF-7524-4168-8084-4B64D8A046FB}" type="slidenum">
              <a:rPr lang="zh-TW" altLang="en-US" sz="1800">
                <a:latin typeface="Times New Roman" pitchFamily="18" charset="0"/>
                <a:ea typeface="新細明體" pitchFamily="18" charset="-12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zh-TW" altLang="en-US" sz="1800">
              <a:latin typeface="Times New Roman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750" y="44450"/>
            <a:ext cx="7499350" cy="1143000"/>
          </a:xfrm>
        </p:spPr>
        <p:txBody>
          <a:bodyPr/>
          <a:lstStyle/>
          <a:p>
            <a:pPr>
              <a:defRPr/>
            </a:pPr>
            <a:r>
              <a:rPr lang="zh-TW" altLang="zh-TW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簡報內容重點</a:t>
            </a:r>
            <a:endParaRPr lang="zh-TW" altLang="en-US" dirty="0">
              <a:solidFill>
                <a:srgbClr val="572314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graphicFrame>
        <p:nvGraphicFramePr>
          <p:cNvPr id="5" name="資料庫圖表 4"/>
          <p:cNvGraphicFramePr/>
          <p:nvPr/>
        </p:nvGraphicFramePr>
        <p:xfrm>
          <a:off x="467544" y="1268760"/>
          <a:ext cx="8352928" cy="54728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5604" name="投影片編號版面配置區 2"/>
          <p:cNvSpPr txBox="1">
            <a:spLocks/>
          </p:cNvSpPr>
          <p:nvPr/>
        </p:nvSpPr>
        <p:spPr bwMode="auto">
          <a:xfrm>
            <a:off x="8748713" y="63754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400">
                <a:solidFill>
                  <a:schemeClr val="tx1"/>
                </a:solidFill>
                <a:latin typeface="華康中黑體(P)" pitchFamily="34" charset="-120"/>
                <a:ea typeface="華康中黑體(P)" pitchFamily="34" charset="-12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defRPr sz="28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DE124E8-988C-4C9C-BF0C-C0A8CF7D087C}" type="slidenum">
              <a:rPr lang="zh-TW" altLang="en-US" sz="1800">
                <a:latin typeface="Times New Roman" pitchFamily="18" charset="0"/>
                <a:ea typeface="新細明體" pitchFamily="18" charset="-12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zh-TW" altLang="en-US" sz="1800">
              <a:latin typeface="Times New Roman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>
            <a:off x="1119188" y="1598613"/>
            <a:ext cx="6983412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1119188" y="898525"/>
            <a:ext cx="2951162" cy="72072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252000" anchor="ctr"/>
          <a:lstStyle/>
          <a:p>
            <a:pPr algn="ctr">
              <a:lnSpc>
                <a:spcPts val="56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4000" dirty="0">
                <a:solidFill>
                  <a:schemeClr val="bg1"/>
                </a:solidFill>
                <a:latin typeface="標楷體" panose="03000509000000000000" pitchFamily="65" charset="-120"/>
              </a:rPr>
              <a:t>題目頁</a:t>
            </a:r>
          </a:p>
        </p:txBody>
      </p:sp>
      <p:sp>
        <p:nvSpPr>
          <p:cNvPr id="26628" name="內容版面配置區 2"/>
          <p:cNvSpPr txBox="1">
            <a:spLocks/>
          </p:cNvSpPr>
          <p:nvPr/>
        </p:nvSpPr>
        <p:spPr bwMode="auto">
          <a:xfrm>
            <a:off x="1116013" y="1624013"/>
            <a:ext cx="6986587" cy="259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9750" indent="-457200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400">
                <a:solidFill>
                  <a:schemeClr val="tx1"/>
                </a:solidFill>
                <a:latin typeface="華康中黑體(P)" pitchFamily="34" charset="-120"/>
                <a:ea typeface="華康中黑體(P)" pitchFamily="34" charset="-12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defRPr sz="28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lnSpc>
                <a:spcPts val="3800"/>
              </a:lnSpc>
              <a:spcBef>
                <a:spcPts val="300"/>
              </a:spcBef>
              <a:spcAft>
                <a:spcPts val="300"/>
              </a:spcAft>
              <a:buClr>
                <a:srgbClr val="7030A0"/>
              </a:buClr>
              <a:buFont typeface="Wingdings" pitchFamily="2" charset="2"/>
              <a:buChar char="u"/>
            </a:pPr>
            <a:r>
              <a:rPr kumimoji="0" lang="zh-TW" altLang="en-US" sz="3200">
                <a:latin typeface="標楷體" pitchFamily="65" charset="-120"/>
                <a:ea typeface="標楷體" pitchFamily="65" charset="-120"/>
              </a:rPr>
              <a:t>含報告的題目、指導老師。</a:t>
            </a:r>
            <a:endParaRPr kumimoji="0" lang="en-US" altLang="zh-TW" sz="320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3800"/>
              </a:lnSpc>
              <a:spcBef>
                <a:spcPts val="300"/>
              </a:spcBef>
              <a:spcAft>
                <a:spcPts val="300"/>
              </a:spcAft>
              <a:buClr>
                <a:srgbClr val="7030A0"/>
              </a:buClr>
              <a:buFont typeface="Wingdings" pitchFamily="2" charset="2"/>
              <a:buChar char="u"/>
            </a:pPr>
            <a:endParaRPr kumimoji="0" lang="en-US" altLang="zh-TW" sz="320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3800"/>
              </a:lnSpc>
              <a:spcBef>
                <a:spcPts val="300"/>
              </a:spcBef>
              <a:spcAft>
                <a:spcPts val="300"/>
              </a:spcAft>
              <a:buClr>
                <a:srgbClr val="7030A0"/>
              </a:buClr>
              <a:buFont typeface="Wingdings" pitchFamily="2" charset="2"/>
              <a:buChar char="u"/>
            </a:pPr>
            <a:r>
              <a:rPr kumimoji="0" lang="zh-TW" altLang="en-US" sz="3200">
                <a:latin typeface="標楷體" pitchFamily="65" charset="-120"/>
                <a:ea typeface="標楷體" pitchFamily="65" charset="-120"/>
              </a:rPr>
              <a:t>校外報告要顯示學校科別。</a:t>
            </a:r>
          </a:p>
        </p:txBody>
      </p:sp>
      <p:cxnSp>
        <p:nvCxnSpPr>
          <p:cNvPr id="8" name="直線接點 7"/>
          <p:cNvCxnSpPr/>
          <p:nvPr/>
        </p:nvCxnSpPr>
        <p:spPr>
          <a:xfrm>
            <a:off x="1119188" y="5208588"/>
            <a:ext cx="6983412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1119188" y="4508500"/>
            <a:ext cx="2951162" cy="72072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252000" anchor="ctr"/>
          <a:lstStyle/>
          <a:p>
            <a:pPr algn="ctr">
              <a:lnSpc>
                <a:spcPts val="56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4000" dirty="0">
                <a:solidFill>
                  <a:schemeClr val="bg1"/>
                </a:solidFill>
                <a:latin typeface="標楷體" panose="03000509000000000000" pitchFamily="65" charset="-120"/>
              </a:rPr>
              <a:t>研究背景</a:t>
            </a:r>
          </a:p>
        </p:txBody>
      </p:sp>
      <p:sp>
        <p:nvSpPr>
          <p:cNvPr id="35847" name="內容版面配置區 2"/>
          <p:cNvSpPr txBox="1">
            <a:spLocks/>
          </p:cNvSpPr>
          <p:nvPr/>
        </p:nvSpPr>
        <p:spPr bwMode="auto">
          <a:xfrm>
            <a:off x="1119188" y="5233988"/>
            <a:ext cx="6986587" cy="107473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marL="539750" indent="-457200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400">
                <a:solidFill>
                  <a:schemeClr val="tx1"/>
                </a:solidFill>
                <a:latin typeface="華康中黑體(P)" pitchFamily="34" charset="-120"/>
                <a:ea typeface="華康中黑體(P)" pitchFamily="34" charset="-12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defRPr sz="28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885825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096963" indent="-173038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1296988" indent="-182563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17541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2113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26685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125788" indent="-182563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lnSpc>
                <a:spcPts val="3800"/>
              </a:lnSpc>
              <a:spcBef>
                <a:spcPts val="300"/>
              </a:spcBef>
              <a:spcAft>
                <a:spcPts val="300"/>
              </a:spcAft>
              <a:buClr>
                <a:schemeClr val="accent6">
                  <a:lumMod val="50000"/>
                </a:schemeClr>
              </a:buClr>
              <a:buFont typeface="Wingdings" panose="05000000000000000000" pitchFamily="2" charset="2"/>
              <a:buChar char="u"/>
              <a:defRPr/>
            </a:pPr>
            <a:r>
              <a:rPr kumimoji="0"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包含做此專題的動機、專題要探討的問題。</a:t>
            </a:r>
          </a:p>
        </p:txBody>
      </p:sp>
      <p:sp>
        <p:nvSpPr>
          <p:cNvPr id="3" name="投影片編號版面配置區 2"/>
          <p:cNvSpPr>
            <a:spLocks noGrp="1"/>
          </p:cNvSpPr>
          <p:nvPr>
            <p:ph type="sldNum" sz="quarter" idx="12"/>
          </p:nvPr>
        </p:nvSpPr>
        <p:spPr>
          <a:xfrm>
            <a:off x="8748713" y="6381750"/>
            <a:ext cx="762000" cy="366713"/>
          </a:xfrm>
        </p:spPr>
        <p:txBody>
          <a:bodyPr/>
          <a:lstStyle/>
          <a:p>
            <a:pPr>
              <a:defRPr/>
            </a:pPr>
            <a:fld id="{95E8D8CC-8C41-4629-AD3A-BCB1DEF4067C}" type="slidenum">
              <a:rPr lang="zh-TW" altLang="en-US" smtClean="0"/>
              <a:pPr>
                <a:defRPr/>
              </a:pPr>
              <a:t>4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接點 4"/>
          <p:cNvCxnSpPr/>
          <p:nvPr/>
        </p:nvCxnSpPr>
        <p:spPr>
          <a:xfrm>
            <a:off x="974725" y="960438"/>
            <a:ext cx="6983413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矩形 1"/>
          <p:cNvSpPr/>
          <p:nvPr/>
        </p:nvSpPr>
        <p:spPr>
          <a:xfrm>
            <a:off x="974725" y="260350"/>
            <a:ext cx="2951163" cy="720725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252000" anchor="ctr"/>
          <a:lstStyle/>
          <a:p>
            <a:pPr algn="ctr">
              <a:lnSpc>
                <a:spcPts val="56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4000" dirty="0">
                <a:solidFill>
                  <a:schemeClr val="bg1"/>
                </a:solidFill>
                <a:latin typeface="標楷體" panose="03000509000000000000" pitchFamily="65" charset="-120"/>
              </a:rPr>
              <a:t>研究流程</a:t>
            </a:r>
          </a:p>
        </p:txBody>
      </p:sp>
      <p:sp>
        <p:nvSpPr>
          <p:cNvPr id="27652" name="內容版面配置區 2"/>
          <p:cNvSpPr txBox="1">
            <a:spLocks/>
          </p:cNvSpPr>
          <p:nvPr/>
        </p:nvSpPr>
        <p:spPr bwMode="auto">
          <a:xfrm>
            <a:off x="971550" y="985838"/>
            <a:ext cx="6986588" cy="652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9750" indent="-457200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400">
                <a:solidFill>
                  <a:schemeClr val="tx1"/>
                </a:solidFill>
                <a:latin typeface="華康中黑體(P)" pitchFamily="34" charset="-120"/>
                <a:ea typeface="華康中黑體(P)" pitchFamily="34" charset="-12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defRPr sz="28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lnSpc>
                <a:spcPts val="3800"/>
              </a:lnSpc>
              <a:spcBef>
                <a:spcPts val="300"/>
              </a:spcBef>
              <a:spcAft>
                <a:spcPts val="300"/>
              </a:spcAft>
              <a:buClr>
                <a:srgbClr val="7030A0"/>
              </a:buClr>
              <a:buFont typeface="Wingdings" pitchFamily="2" charset="2"/>
              <a:buChar char="u"/>
            </a:pPr>
            <a:r>
              <a:rPr kumimoji="0" lang="zh-TW" altLang="en-US" sz="3200">
                <a:latin typeface="標楷體" pitchFamily="65" charset="-120"/>
                <a:ea typeface="標楷體" pitchFamily="65" charset="-120"/>
              </a:rPr>
              <a:t>可以流程圖簡要說明如何執行專題。</a:t>
            </a:r>
          </a:p>
        </p:txBody>
      </p:sp>
      <p:cxnSp>
        <p:nvCxnSpPr>
          <p:cNvPr id="8" name="直線接點 7"/>
          <p:cNvCxnSpPr/>
          <p:nvPr/>
        </p:nvCxnSpPr>
        <p:spPr>
          <a:xfrm>
            <a:off x="974725" y="4570413"/>
            <a:ext cx="6983413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矩形 8"/>
          <p:cNvSpPr/>
          <p:nvPr/>
        </p:nvSpPr>
        <p:spPr>
          <a:xfrm>
            <a:off x="974725" y="3871913"/>
            <a:ext cx="2951163" cy="719137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252000" anchor="ctr"/>
          <a:lstStyle/>
          <a:p>
            <a:pPr algn="ctr">
              <a:lnSpc>
                <a:spcPts val="56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4000" dirty="0">
                <a:solidFill>
                  <a:schemeClr val="bg1"/>
                </a:solidFill>
                <a:latin typeface="標楷體" panose="03000509000000000000" pitchFamily="65" charset="-120"/>
              </a:rPr>
              <a:t>結論</a:t>
            </a:r>
          </a:p>
        </p:txBody>
      </p:sp>
      <p:sp>
        <p:nvSpPr>
          <p:cNvPr id="27655" name="內容版面配置區 2"/>
          <p:cNvSpPr txBox="1">
            <a:spLocks/>
          </p:cNvSpPr>
          <p:nvPr/>
        </p:nvSpPr>
        <p:spPr bwMode="auto">
          <a:xfrm>
            <a:off x="974725" y="4597400"/>
            <a:ext cx="6986588" cy="208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9750" indent="-457200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400">
                <a:solidFill>
                  <a:schemeClr val="tx1"/>
                </a:solidFill>
                <a:latin typeface="華康中黑體(P)" pitchFamily="34" charset="-120"/>
                <a:ea typeface="華康中黑體(P)" pitchFamily="34" charset="-12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defRPr sz="28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lnSpc>
                <a:spcPts val="3800"/>
              </a:lnSpc>
              <a:spcBef>
                <a:spcPts val="300"/>
              </a:spcBef>
              <a:spcAft>
                <a:spcPts val="300"/>
              </a:spcAft>
              <a:buClr>
                <a:srgbClr val="7030A0"/>
              </a:buClr>
              <a:buFont typeface="Wingdings" pitchFamily="2" charset="2"/>
              <a:buChar char="u"/>
            </a:pPr>
            <a:r>
              <a:rPr kumimoji="0" lang="zh-TW" altLang="en-US" sz="3200">
                <a:latin typeface="標楷體" pitchFamily="65" charset="-120"/>
                <a:ea typeface="標楷體" pitchFamily="65" charset="-120"/>
              </a:rPr>
              <a:t>歸納的結論及可提供改良或改進的建議。</a:t>
            </a:r>
            <a:endParaRPr kumimoji="0" lang="en-US" altLang="zh-TW" sz="3200">
              <a:latin typeface="標楷體" pitchFamily="65" charset="-120"/>
              <a:ea typeface="標楷體" pitchFamily="65" charset="-120"/>
            </a:endParaRPr>
          </a:p>
          <a:p>
            <a:pPr>
              <a:lnSpc>
                <a:spcPts val="3800"/>
              </a:lnSpc>
              <a:spcBef>
                <a:spcPts val="300"/>
              </a:spcBef>
              <a:spcAft>
                <a:spcPts val="300"/>
              </a:spcAft>
              <a:buClr>
                <a:srgbClr val="7030A0"/>
              </a:buClr>
              <a:buFont typeface="Wingdings" pitchFamily="2" charset="2"/>
              <a:buChar char="u"/>
            </a:pPr>
            <a:r>
              <a:rPr kumimoji="0" lang="zh-TW" altLang="en-US" sz="3200">
                <a:latin typeface="標楷體" pitchFamily="65" charset="-120"/>
                <a:ea typeface="標楷體" pitchFamily="65" charset="-120"/>
              </a:rPr>
              <a:t>這也是報告的重點之一，可分頁把結論及建議說明清楚。</a:t>
            </a:r>
          </a:p>
        </p:txBody>
      </p:sp>
      <p:cxnSp>
        <p:nvCxnSpPr>
          <p:cNvPr id="11" name="直線接點 10"/>
          <p:cNvCxnSpPr/>
          <p:nvPr/>
        </p:nvCxnSpPr>
        <p:spPr>
          <a:xfrm>
            <a:off x="977900" y="2533650"/>
            <a:ext cx="6983413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矩形 11"/>
          <p:cNvSpPr/>
          <p:nvPr/>
        </p:nvSpPr>
        <p:spPr>
          <a:xfrm>
            <a:off x="977900" y="1833563"/>
            <a:ext cx="2951163" cy="719137"/>
          </a:xfrm>
          <a:prstGeom prst="rect">
            <a:avLst/>
          </a:prstGeom>
          <a:solidFill>
            <a:srgbClr val="92D050"/>
          </a:soli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180000" rIns="180000" bIns="252000" anchor="ctr"/>
          <a:lstStyle/>
          <a:p>
            <a:pPr algn="ctr">
              <a:lnSpc>
                <a:spcPts val="56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zh-TW" altLang="en-US" sz="4000" dirty="0">
                <a:solidFill>
                  <a:schemeClr val="bg1"/>
                </a:solidFill>
                <a:latin typeface="標楷體" panose="03000509000000000000" pitchFamily="65" charset="-120"/>
              </a:rPr>
              <a:t>研究發現</a:t>
            </a:r>
          </a:p>
        </p:txBody>
      </p:sp>
      <p:sp>
        <p:nvSpPr>
          <p:cNvPr id="27658" name="內容版面配置區 2"/>
          <p:cNvSpPr txBox="1">
            <a:spLocks/>
          </p:cNvSpPr>
          <p:nvPr/>
        </p:nvSpPr>
        <p:spPr bwMode="auto">
          <a:xfrm>
            <a:off x="974725" y="2559050"/>
            <a:ext cx="6986588" cy="652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9750" indent="-457200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400">
                <a:solidFill>
                  <a:schemeClr val="tx1"/>
                </a:solidFill>
                <a:latin typeface="華康中黑體(P)" pitchFamily="34" charset="-120"/>
                <a:ea typeface="華康中黑體(P)" pitchFamily="34" charset="-12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defRPr sz="28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>
              <a:lnSpc>
                <a:spcPts val="3800"/>
              </a:lnSpc>
              <a:spcBef>
                <a:spcPts val="300"/>
              </a:spcBef>
              <a:spcAft>
                <a:spcPts val="300"/>
              </a:spcAft>
              <a:buClr>
                <a:srgbClr val="7030A0"/>
              </a:buClr>
              <a:buFont typeface="Wingdings" pitchFamily="2" charset="2"/>
              <a:buChar char="u"/>
            </a:pPr>
            <a:r>
              <a:rPr kumimoji="0" lang="zh-TW" altLang="en-US" sz="3200">
                <a:latin typeface="標楷體" pitchFamily="65" charset="-120"/>
                <a:ea typeface="標楷體" pitchFamily="65" charset="-120"/>
              </a:rPr>
              <a:t>專題製作的發現是最重要的部分。必要時可分頁呈現。</a:t>
            </a:r>
          </a:p>
        </p:txBody>
      </p:sp>
      <p:sp>
        <p:nvSpPr>
          <p:cNvPr id="27659" name="投影片編號版面配置區 2"/>
          <p:cNvSpPr txBox="1">
            <a:spLocks/>
          </p:cNvSpPr>
          <p:nvPr/>
        </p:nvSpPr>
        <p:spPr bwMode="auto">
          <a:xfrm>
            <a:off x="8748713" y="638175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400">
                <a:solidFill>
                  <a:schemeClr val="tx1"/>
                </a:solidFill>
                <a:latin typeface="華康中黑體(P)" pitchFamily="34" charset="-120"/>
                <a:ea typeface="華康中黑體(P)" pitchFamily="34" charset="-12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defRPr sz="28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EFC31A1-D31B-4942-96AB-DDD5B25B43A0}" type="slidenum">
              <a:rPr kumimoji="0" lang="zh-TW" altLang="en-US" sz="1800">
                <a:latin typeface="Times New Roman" pitchFamily="18" charset="0"/>
                <a:ea typeface="標楷體" pitchFamily="65" charset="-12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kumimoji="0" lang="zh-TW" altLang="en-US" sz="1800">
              <a:latin typeface="Times New Roman" pitchFamily="18" charset="0"/>
              <a:ea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zh-TW" altLang="en-US" sz="6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製作</a:t>
            </a:r>
            <a:r>
              <a:rPr lang="zh-TW" altLang="en-US" sz="6000" dirty="0">
                <a:latin typeface="標楷體" panose="03000509000000000000" pitchFamily="65" charset="-120"/>
                <a:ea typeface="標楷體" panose="03000509000000000000" pitchFamily="65" charset="-120"/>
              </a:rPr>
              <a:t>簡報的注意事項 </a:t>
            </a:r>
          </a:p>
        </p:txBody>
      </p:sp>
      <p:pic>
        <p:nvPicPr>
          <p:cNvPr id="6" name="Picture 2" descr="C:\Users\mirukuchia\Desktop\專題製作CH4圖\使用\P3.jpg"/>
          <p:cNvPicPr>
            <a:picLocks noChangeAspect="1" noChangeArrowheads="1"/>
          </p:cNvPicPr>
          <p:nvPr/>
        </p:nvPicPr>
        <p:blipFill>
          <a:blip r:embed="rId2" cstate="screen">
            <a:extLst/>
          </a:blip>
          <a:srcRect/>
          <a:stretch>
            <a:fillRect/>
          </a:stretch>
        </p:blipFill>
        <p:spPr bwMode="auto">
          <a:xfrm>
            <a:off x="766272" y="4077072"/>
            <a:ext cx="2984853" cy="2556000"/>
          </a:xfrm>
          <a:prstGeom prst="rect">
            <a:avLst/>
          </a:prstGeom>
          <a:noFill/>
          <a:effectLst>
            <a:softEdge rad="317500"/>
          </a:effectLst>
          <a:extLst/>
        </p:spPr>
      </p:pic>
      <p:sp>
        <p:nvSpPr>
          <p:cNvPr id="28677" name="投影片編號版面配置區 2"/>
          <p:cNvSpPr txBox="1">
            <a:spLocks/>
          </p:cNvSpPr>
          <p:nvPr/>
        </p:nvSpPr>
        <p:spPr bwMode="auto">
          <a:xfrm>
            <a:off x="8748713" y="638175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400">
                <a:solidFill>
                  <a:schemeClr val="tx1"/>
                </a:solidFill>
                <a:latin typeface="華康中黑體(P)" pitchFamily="34" charset="-120"/>
                <a:ea typeface="華康中黑體(P)" pitchFamily="34" charset="-12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defRPr sz="28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044BF18F-F6C3-4942-8560-AC7EB7A3FC3A}" type="slidenum">
              <a:rPr lang="zh-TW" altLang="en-US" sz="1800">
                <a:latin typeface="Times New Roman" pitchFamily="18" charset="0"/>
                <a:ea typeface="新細明體" pitchFamily="18" charset="-12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zh-TW" altLang="en-US" sz="1800">
              <a:latin typeface="Times New Roman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55650" y="561975"/>
            <a:ext cx="6332538" cy="635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zh-TW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製作</a:t>
            </a:r>
            <a:r>
              <a:rPr lang="zh-TW" altLang="zh-TW" dirty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簡報的</a:t>
            </a:r>
            <a:r>
              <a:rPr lang="zh-TW" altLang="zh-TW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注意事項</a:t>
            </a:r>
            <a:endParaRPr lang="zh-TW" altLang="en-US" dirty="0">
              <a:solidFill>
                <a:srgbClr val="572314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29699" name="矩形 3"/>
          <p:cNvSpPr>
            <a:spLocks noChangeArrowheads="1"/>
          </p:cNvSpPr>
          <p:nvPr/>
        </p:nvSpPr>
        <p:spPr bwMode="auto">
          <a:xfrm>
            <a:off x="684213" y="1628775"/>
            <a:ext cx="7920037" cy="446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9750" indent="-457200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400">
                <a:solidFill>
                  <a:schemeClr val="tx1"/>
                </a:solidFill>
                <a:latin typeface="華康中黑體(P)" pitchFamily="34" charset="-120"/>
                <a:ea typeface="華康中黑體(P)" pitchFamily="34" charset="-12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defRPr sz="28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algn="just">
              <a:lnSpc>
                <a:spcPts val="4200"/>
              </a:lnSpc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u"/>
            </a:pPr>
            <a:r>
              <a:rPr lang="zh-TW" altLang="zh-TW" sz="32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整理重點呈現，勿字字都放，一張投影片以不超過</a:t>
            </a:r>
            <a:r>
              <a:rPr lang="en-US" altLang="zh-TW" sz="32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60</a:t>
            </a:r>
            <a:r>
              <a:rPr lang="zh-TW" altLang="zh-TW" sz="32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個字為宜。</a:t>
            </a:r>
            <a:endParaRPr lang="en-US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ts val="4200"/>
              </a:lnSpc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u"/>
            </a:pPr>
            <a:r>
              <a:rPr lang="zh-TW" altLang="zh-TW" sz="32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字體大小很重要，字要大於</a:t>
            </a:r>
            <a:r>
              <a:rPr lang="en-US" altLang="zh-TW" sz="32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32</a:t>
            </a:r>
            <a:r>
              <a:rPr lang="zh-TW" altLang="zh-TW" sz="32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號字體，較能清楚呈現。</a:t>
            </a:r>
            <a:endParaRPr lang="en-US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ts val="4200"/>
              </a:lnSpc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u"/>
            </a:pPr>
            <a:r>
              <a:rPr lang="zh-TW" altLang="en-US" sz="32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若要加入圖片，一定要與內容有相關，且以自己拍的照片為宜。</a:t>
            </a:r>
            <a:endParaRPr lang="en-US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just">
              <a:lnSpc>
                <a:spcPts val="4200"/>
              </a:lnSpc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u"/>
            </a:pPr>
            <a:r>
              <a:rPr lang="zh-TW" altLang="en-US" sz="32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配合口頭報告時間做投影片</a:t>
            </a:r>
            <a:r>
              <a:rPr lang="zh-TW" altLang="en-US" sz="32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（</a:t>
            </a:r>
            <a:r>
              <a:rPr lang="en-US" altLang="zh-TW" sz="32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&lt;10</a:t>
            </a:r>
            <a:r>
              <a:rPr lang="zh-TW" altLang="en-US" sz="3200" b="1">
                <a:solidFill>
                  <a:srgbClr val="FF0000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張）</a:t>
            </a:r>
            <a:r>
              <a:rPr lang="zh-TW" altLang="en-US" sz="320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。</a:t>
            </a:r>
            <a:endParaRPr lang="zh-TW" altLang="zh-TW" sz="320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p:txBody>
      </p:sp>
      <p:sp>
        <p:nvSpPr>
          <p:cNvPr id="29700" name="投影片編號版面配置區 2"/>
          <p:cNvSpPr txBox="1">
            <a:spLocks/>
          </p:cNvSpPr>
          <p:nvPr/>
        </p:nvSpPr>
        <p:spPr bwMode="auto">
          <a:xfrm>
            <a:off x="8748713" y="638175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400">
                <a:solidFill>
                  <a:schemeClr val="tx1"/>
                </a:solidFill>
                <a:latin typeface="華康中黑體(P)" pitchFamily="34" charset="-120"/>
                <a:ea typeface="華康中黑體(P)" pitchFamily="34" charset="-12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defRPr sz="28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2241E24F-5A69-480C-BE57-1C78027F740F}" type="slidenum">
              <a:rPr lang="zh-TW" altLang="en-US" sz="1800">
                <a:latin typeface="Times New Roman" pitchFamily="18" charset="0"/>
                <a:ea typeface="新細明體" pitchFamily="18" charset="-12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zh-TW" altLang="en-US" sz="1800">
              <a:latin typeface="Times New Roman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750" y="188913"/>
            <a:ext cx="6332538" cy="6350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zh-TW" altLang="zh-TW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製作</a:t>
            </a:r>
            <a:r>
              <a:rPr lang="zh-TW" altLang="zh-TW" dirty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簡報的</a:t>
            </a:r>
            <a:r>
              <a:rPr lang="zh-TW" altLang="zh-TW" dirty="0" smtClean="0">
                <a:solidFill>
                  <a:srgbClr val="572314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注意事項</a:t>
            </a:r>
            <a:endParaRPr lang="zh-TW" altLang="en-US" dirty="0">
              <a:solidFill>
                <a:srgbClr val="572314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0723" name="矩形 3"/>
          <p:cNvSpPr>
            <a:spLocks noChangeArrowheads="1"/>
          </p:cNvSpPr>
          <p:nvPr/>
        </p:nvSpPr>
        <p:spPr bwMode="auto">
          <a:xfrm>
            <a:off x="468313" y="981075"/>
            <a:ext cx="8064500" cy="4119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539750" indent="-457200"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400">
                <a:solidFill>
                  <a:schemeClr val="tx1"/>
                </a:solidFill>
                <a:latin typeface="華康中黑體(P)" pitchFamily="34" charset="-120"/>
                <a:ea typeface="華康中黑體(P)" pitchFamily="34" charset="-12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defRPr sz="28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algn="just">
              <a:lnSpc>
                <a:spcPts val="4200"/>
              </a:lnSpc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u"/>
            </a:pPr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每一張投影片都有一個主題。</a:t>
            </a:r>
            <a:endParaRPr lang="en-US" altLang="zh-TW" sz="3200">
              <a:latin typeface="標楷體" pitchFamily="65" charset="-120"/>
              <a:ea typeface="標楷體" pitchFamily="65" charset="-120"/>
            </a:endParaRPr>
          </a:p>
          <a:p>
            <a:pPr algn="just">
              <a:lnSpc>
                <a:spcPts val="4200"/>
              </a:lnSpc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u"/>
            </a:pPr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以條列式來呈現主題。</a:t>
            </a:r>
            <a:endParaRPr lang="en-US" altLang="zh-TW" sz="3200">
              <a:latin typeface="標楷體" pitchFamily="65" charset="-120"/>
              <a:ea typeface="標楷體" pitchFamily="65" charset="-120"/>
            </a:endParaRPr>
          </a:p>
          <a:p>
            <a:pPr algn="just">
              <a:lnSpc>
                <a:spcPts val="4200"/>
              </a:lnSpc>
              <a:spcAft>
                <a:spcPts val="600"/>
              </a:spcAft>
              <a:buClr>
                <a:srgbClr val="7030A0"/>
              </a:buClr>
              <a:buFont typeface="Wingdings" pitchFamily="2" charset="2"/>
              <a:buChar char="u"/>
            </a:pPr>
            <a:r>
              <a:rPr lang="zh-TW" altLang="en-US" sz="3200">
                <a:latin typeface="標楷體" pitchFamily="65" charset="-120"/>
                <a:ea typeface="標楷體" pitchFamily="65" charset="-120"/>
              </a:rPr>
              <a:t>最後一張投影片要感謝觀眾的聆聽。</a:t>
            </a:r>
          </a:p>
        </p:txBody>
      </p:sp>
      <p:pic>
        <p:nvPicPr>
          <p:cNvPr id="30724" name="圖片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27113" y="3141663"/>
            <a:ext cx="3616325" cy="303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5" name="投影片編號版面配置區 2"/>
          <p:cNvSpPr txBox="1">
            <a:spLocks/>
          </p:cNvSpPr>
          <p:nvPr/>
        </p:nvSpPr>
        <p:spPr bwMode="auto">
          <a:xfrm>
            <a:off x="8748713" y="638175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18" charset="2"/>
              <a:buChar char=""/>
              <a:defRPr sz="3400">
                <a:solidFill>
                  <a:schemeClr val="tx1"/>
                </a:solidFill>
                <a:latin typeface="華康中黑體(P)" pitchFamily="34" charset="-120"/>
                <a:ea typeface="華康中黑體(P)" pitchFamily="34" charset="-120"/>
              </a:defRPr>
            </a:lvl1pPr>
            <a:lvl2pPr marL="742950" indent="-285750" eaLnBrk="0" hangingPunct="0">
              <a:spcBef>
                <a:spcPts val="550"/>
              </a:spcBef>
              <a:buClr>
                <a:schemeClr val="accent1"/>
              </a:buClr>
              <a:buFont typeface="Verdana" pitchFamily="34" charset="0"/>
              <a:defRPr sz="280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Font typeface="Wingdings 2" pitchFamily="18" charset="2"/>
              <a:buChar char=""/>
              <a:defRPr sz="24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C32D2E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4AA33"/>
              </a:buClr>
              <a:buFont typeface="Wingdings 2" pitchFamily="18" charset="2"/>
              <a:buChar char=""/>
              <a:defRPr sz="2000">
                <a:solidFill>
                  <a:schemeClr val="tx1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E10E989-2620-4A0B-B05B-8955D446B7EC}" type="slidenum">
              <a:rPr lang="zh-TW" altLang="en-US" sz="1800">
                <a:latin typeface="Times New Roman" pitchFamily="18" charset="0"/>
                <a:ea typeface="新細明體" pitchFamily="18" charset="-12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zh-TW" altLang="en-US" sz="1800">
              <a:latin typeface="Times New Roman" pitchFamily="18" charset="0"/>
              <a:ea typeface="新細明體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5.jpeg"/></Relationships>
</file>

<file path=ppt/theme/theme1.xml><?xml version="1.0" encoding="utf-8"?>
<a:theme xmlns:a="http://schemas.openxmlformats.org/drawingml/2006/main" name="2_夏至">
  <a:themeElements>
    <a:clrScheme name="專題製作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FFC000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0070C0"/>
      </a:hlink>
      <a:folHlink>
        <a:srgbClr val="00B0F0"/>
      </a:folHlink>
    </a:clrScheme>
    <a:fontScheme name="專題製作用">
      <a:majorFont>
        <a:latin typeface="Times New Roman"/>
        <a:ea typeface="華康中圓體"/>
        <a:cs typeface=""/>
      </a:majorFont>
      <a:minorFont>
        <a:latin typeface="Times New Roman"/>
        <a:ea typeface="標楷體"/>
        <a:cs typeface="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innerShdw blurRad="114300">
            <a:prstClr val="black"/>
          </a:innerShdw>
        </a:effectLst>
      </a:spPr>
      <a:bodyPr lIns="180000" tIns="180000" rIns="180000" bIns="180000" rtlCol="0" anchor="ctr"/>
      <a:lstStyle>
        <a:defPPr>
          <a:lnSpc>
            <a:spcPts val="5600"/>
          </a:lnSpc>
          <a:spcBef>
            <a:spcPts val="600"/>
          </a:spcBef>
          <a:spcAft>
            <a:spcPts val="600"/>
          </a:spcAft>
          <a:defRPr sz="32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自訂設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觀點">
  <a:themeElements>
    <a:clrScheme name="觀點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觀點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觀點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700</TotalTime>
  <Words>270</Words>
  <Application>Microsoft Office PowerPoint</Application>
  <PresentationFormat>如螢幕大小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佈景主題</vt:lpstr>
      </vt:variant>
      <vt:variant>
        <vt:i4>3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2" baseType="lpstr">
      <vt:lpstr>2_夏至</vt:lpstr>
      <vt:lpstr>自訂設計</vt:lpstr>
      <vt:lpstr>2_觀點</vt:lpstr>
      <vt:lpstr>Microsoft Excel 圖表</vt:lpstr>
      <vt:lpstr> 簡報內容重點</vt:lpstr>
      <vt:lpstr>PowerPoint 簡報</vt:lpstr>
      <vt:lpstr>簡報內容重點</vt:lpstr>
      <vt:lpstr>PowerPoint 簡報</vt:lpstr>
      <vt:lpstr>PowerPoint 簡報</vt:lpstr>
      <vt:lpstr>製作簡報的注意事項 </vt:lpstr>
      <vt:lpstr>製作簡報的注意事項</vt:lpstr>
      <vt:lpstr>製作簡報的注意事項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簡報內容重點</dc:title>
  <dc:creator>i5</dc:creator>
  <cp:lastModifiedBy>user</cp:lastModifiedBy>
  <cp:revision>104</cp:revision>
  <dcterms:created xsi:type="dcterms:W3CDTF">2015-01-26T07:50:36Z</dcterms:created>
  <dcterms:modified xsi:type="dcterms:W3CDTF">2018-06-07T01:17:12Z</dcterms:modified>
</cp:coreProperties>
</file>